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2" r:id="rId7"/>
    <p:sldId id="263" r:id="rId8"/>
    <p:sldId id="281" r:id="rId9"/>
    <p:sldId id="282" r:id="rId10"/>
    <p:sldId id="283" r:id="rId11"/>
    <p:sldId id="284" r:id="rId12"/>
    <p:sldId id="265" r:id="rId13"/>
    <p:sldId id="285" r:id="rId14"/>
    <p:sldId id="286" r:id="rId15"/>
    <p:sldId id="287" r:id="rId16"/>
    <p:sldId id="288" r:id="rId17"/>
    <p:sldId id="289" r:id="rId18"/>
    <p:sldId id="297" r:id="rId19"/>
  </p:sldIdLst>
  <p:sldSz cx="18288000" cy="10287000"/>
  <p:notesSz cx="6858000" cy="9144000"/>
  <p:embeddedFontLst>
    <p:embeddedFont>
      <p:font typeface="Seoul Namsan Condensed Bold" panose="02020603020101020101" pitchFamily="18" charset="-127"/>
      <p:regular r:id="rId21"/>
    </p:embeddedFont>
    <p:embeddedFont>
      <p:font typeface="Seoul Namsan Condensed Bold Bold" panose="02020603020101020101" pitchFamily="18" charset="-127"/>
      <p:regular r:id="rId22"/>
    </p:embeddedFont>
    <p:embeddedFont>
      <p:font typeface="Calibri" panose="020F050202020403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39" autoAdjust="0"/>
    <p:restoredTop sz="94626" autoAdjust="0"/>
  </p:normalViewPr>
  <p:slideViewPr>
    <p:cSldViewPr>
      <p:cViewPr varScale="1">
        <p:scale>
          <a:sx n="80" d="100"/>
          <a:sy n="80" d="100"/>
        </p:scale>
        <p:origin x="672"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27.07.2022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290763" y="512763"/>
            <a:ext cx="4562475" cy="2566987"/>
          </a:xfrm>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2639084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이러한 subdomain을 mesh 라고 부름.</a:t>
            </a:r>
          </a:p>
          <a:p>
            <a:pPr lvl="0"/>
            <a:endParaRPr lang="en-US"/>
          </a:p>
          <a:p>
            <a:pPr lvl="0"/>
            <a:r>
              <a:rPr lang="en-US"/>
              <a:t>subdomain -&gt; approximation.</a:t>
            </a:r>
          </a:p>
          <a:p>
            <a:pPr lvl="0"/>
            <a:r>
              <a:rPr lang="en-US"/>
              <a:t>마치 복잡한 함수를 짧은 interval에서 바라 보았을 때 linear equation인 것과 유사.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290763" y="512763"/>
            <a:ext cx="4562475" cy="2566987"/>
          </a:xfrm>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1064189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290763" y="512763"/>
            <a:ext cx="4562475" cy="2566987"/>
          </a:xfrm>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972867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7/27/22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ltwiki.org/index.php?title=Simulation_Command"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0.svg"/><Relationship Id="rId7" Type="http://schemas.openxmlformats.org/officeDocument/2006/relationships/image" Target="../media/image31.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peteut/spice-models/blob/master/diodes/diodes/diodes_bridge-rectifiers.txt" TargetMode="Externa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42.png"/><Relationship Id="rId4" Type="http://schemas.openxmlformats.org/officeDocument/2006/relationships/image" Target="../media/image1.png"/><Relationship Id="rId9"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analog.com/en/design-center/design-tools-and-calculators/ltspice-simulator.html"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6F2"/>
        </a:solidFill>
        <a:effectLst/>
      </p:bgPr>
    </p:bg>
    <p:spTree>
      <p:nvGrpSpPr>
        <p:cNvPr id="1" name=""/>
        <p:cNvGrpSpPr/>
        <p:nvPr/>
      </p:nvGrpSpPr>
      <p:grpSpPr>
        <a:xfrm>
          <a:off x="0" y="0"/>
          <a:ext cx="0" cy="0"/>
          <a:chOff x="0" y="0"/>
          <a:chExt cx="0" cy="0"/>
        </a:xfrm>
      </p:grpSpPr>
      <p:grpSp>
        <p:nvGrpSpPr>
          <p:cNvPr id="2" name="Group 2"/>
          <p:cNvGrpSpPr/>
          <p:nvPr/>
        </p:nvGrpSpPr>
        <p:grpSpPr>
          <a:xfrm>
            <a:off x="9759447" y="1837996"/>
            <a:ext cx="7518137" cy="6280610"/>
            <a:chOff x="0" y="0"/>
            <a:chExt cx="10024183" cy="8374147"/>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708644" y="0"/>
              <a:ext cx="5315539" cy="5354481"/>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2947581"/>
              <a:ext cx="5426566" cy="5426566"/>
            </a:xfrm>
            <a:prstGeom prst="rect">
              <a:avLst/>
            </a:prstGeom>
          </p:spPr>
        </p:pic>
      </p:grpSp>
      <p:sp>
        <p:nvSpPr>
          <p:cNvPr id="5" name="TextBox 5"/>
          <p:cNvSpPr txBox="1"/>
          <p:nvPr/>
        </p:nvSpPr>
        <p:spPr>
          <a:xfrm>
            <a:off x="13286682" y="9252142"/>
            <a:ext cx="4258163" cy="295275"/>
          </a:xfrm>
          <a:prstGeom prst="rect">
            <a:avLst/>
          </a:prstGeom>
        </p:spPr>
        <p:txBody>
          <a:bodyPr lIns="0" tIns="0" rIns="0" bIns="0" rtlCol="0" anchor="t">
            <a:spAutoFit/>
          </a:bodyPr>
          <a:lstStyle/>
          <a:p>
            <a:pPr algn="r">
              <a:lnSpc>
                <a:spcPts val="2280"/>
              </a:lnSpc>
            </a:pPr>
            <a:r>
              <a:rPr lang="en-US" sz="1900">
                <a:solidFill>
                  <a:srgbClr val="5A60F1"/>
                </a:solidFill>
                <a:ea typeface="Seoul Namsan Condensed Bold"/>
              </a:rPr>
              <a:t>학부 연구생</a:t>
            </a:r>
          </a:p>
        </p:txBody>
      </p:sp>
      <p:sp>
        <p:nvSpPr>
          <p:cNvPr id="6" name="TextBox 6"/>
          <p:cNvSpPr txBox="1"/>
          <p:nvPr/>
        </p:nvSpPr>
        <p:spPr>
          <a:xfrm>
            <a:off x="12463915" y="436272"/>
            <a:ext cx="5542746" cy="332740"/>
          </a:xfrm>
          <a:prstGeom prst="rect">
            <a:avLst/>
          </a:prstGeom>
        </p:spPr>
        <p:txBody>
          <a:bodyPr lIns="0" tIns="0" rIns="0" bIns="0" rtlCol="0" anchor="t">
            <a:spAutoFit/>
          </a:bodyPr>
          <a:lstStyle/>
          <a:p>
            <a:pPr algn="r">
              <a:lnSpc>
                <a:spcPts val="2660"/>
              </a:lnSpc>
            </a:pPr>
            <a:r>
              <a:rPr lang="en-US" sz="1900">
                <a:solidFill>
                  <a:srgbClr val="5A60F1"/>
                </a:solidFill>
                <a:latin typeface="Seoul Namsan Condensed Bold"/>
              </a:rPr>
              <a:t>HTTPS://GITHUB.COM/PHILBAEK/DESIGN_AND_CONTROL</a:t>
            </a:r>
          </a:p>
        </p:txBody>
      </p:sp>
      <p:sp>
        <p:nvSpPr>
          <p:cNvPr id="7" name="TextBox 7"/>
          <p:cNvSpPr txBox="1"/>
          <p:nvPr/>
        </p:nvSpPr>
        <p:spPr>
          <a:xfrm>
            <a:off x="13518516" y="9175881"/>
            <a:ext cx="2938350" cy="428625"/>
          </a:xfrm>
          <a:prstGeom prst="rect">
            <a:avLst/>
          </a:prstGeom>
        </p:spPr>
        <p:txBody>
          <a:bodyPr lIns="0" tIns="0" rIns="0" bIns="0" rtlCol="0" anchor="t">
            <a:spAutoFit/>
          </a:bodyPr>
          <a:lstStyle/>
          <a:p>
            <a:pPr algn="ctr">
              <a:lnSpc>
                <a:spcPts val="3359"/>
              </a:lnSpc>
            </a:pPr>
            <a:r>
              <a:rPr lang="en-US" sz="2799">
                <a:solidFill>
                  <a:srgbClr val="5A60F1"/>
                </a:solidFill>
                <a:ea typeface="Seoul Namsan Condensed Light Bold"/>
              </a:rPr>
              <a:t>백형민</a:t>
            </a:r>
          </a:p>
        </p:txBody>
      </p:sp>
      <p:grpSp>
        <p:nvGrpSpPr>
          <p:cNvPr id="8" name="Group 8"/>
          <p:cNvGrpSpPr/>
          <p:nvPr/>
        </p:nvGrpSpPr>
        <p:grpSpPr>
          <a:xfrm>
            <a:off x="1001664" y="390852"/>
            <a:ext cx="5155066" cy="471205"/>
            <a:chOff x="0" y="0"/>
            <a:chExt cx="6873422" cy="628273"/>
          </a:xfrm>
        </p:grpSpPr>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708095" cy="628273"/>
            </a:xfrm>
            <a:prstGeom prst="rect">
              <a:avLst/>
            </a:prstGeom>
          </p:spPr>
        </p:pic>
        <p:sp>
          <p:nvSpPr>
            <p:cNvPr id="10" name="TextBox 10"/>
            <p:cNvSpPr txBox="1"/>
            <p:nvPr/>
          </p:nvSpPr>
          <p:spPr>
            <a:xfrm>
              <a:off x="1215226" y="43415"/>
              <a:ext cx="5658195" cy="493818"/>
            </a:xfrm>
            <a:prstGeom prst="rect">
              <a:avLst/>
            </a:prstGeom>
          </p:spPr>
          <p:txBody>
            <a:bodyPr lIns="0" tIns="0" rIns="0" bIns="0" rtlCol="0" anchor="t">
              <a:spAutoFit/>
            </a:bodyPr>
            <a:lstStyle/>
            <a:p>
              <a:pPr>
                <a:lnSpc>
                  <a:spcPts val="3080"/>
                </a:lnSpc>
              </a:pPr>
              <a:r>
                <a:rPr lang="en-US" sz="2200">
                  <a:solidFill>
                    <a:srgbClr val="5A60F1"/>
                  </a:solidFill>
                  <a:latin typeface="Seoul Namsan Condensed Bold Bold"/>
                </a:rPr>
                <a:t>DESIGN AND CONTROL</a:t>
              </a:r>
            </a:p>
          </p:txBody>
        </p:sp>
      </p:grpSp>
      <p:sp>
        <p:nvSpPr>
          <p:cNvPr id="11" name="TextBox 11"/>
          <p:cNvSpPr txBox="1"/>
          <p:nvPr/>
        </p:nvSpPr>
        <p:spPr>
          <a:xfrm>
            <a:off x="1001664" y="3070754"/>
            <a:ext cx="7872004" cy="1568445"/>
          </a:xfrm>
          <a:prstGeom prst="rect">
            <a:avLst/>
          </a:prstGeom>
        </p:spPr>
        <p:txBody>
          <a:bodyPr lIns="0" tIns="0" rIns="0" bIns="0" rtlCol="0" anchor="t">
            <a:spAutoFit/>
          </a:bodyPr>
          <a:lstStyle/>
          <a:p>
            <a:pPr>
              <a:lnSpc>
                <a:spcPts val="12099"/>
              </a:lnSpc>
            </a:pPr>
            <a:r>
              <a:rPr lang="en-US" sz="10999" dirty="0">
                <a:solidFill>
                  <a:srgbClr val="5A60F1"/>
                </a:solidFill>
                <a:latin typeface="Seoul Namsan Condensed Bold"/>
              </a:rPr>
              <a:t>LTSPICE</a:t>
            </a:r>
          </a:p>
        </p:txBody>
      </p:sp>
      <p:sp>
        <p:nvSpPr>
          <p:cNvPr id="12" name="TextBox 12"/>
          <p:cNvSpPr txBox="1"/>
          <p:nvPr/>
        </p:nvSpPr>
        <p:spPr>
          <a:xfrm>
            <a:off x="9759447" y="440677"/>
            <a:ext cx="2547089" cy="301108"/>
          </a:xfrm>
          <a:prstGeom prst="rect">
            <a:avLst/>
          </a:prstGeom>
        </p:spPr>
        <p:txBody>
          <a:bodyPr lIns="0" tIns="0" rIns="0" bIns="0" rtlCol="0" anchor="t">
            <a:spAutoFit/>
          </a:bodyPr>
          <a:lstStyle/>
          <a:p>
            <a:pPr algn="ctr">
              <a:lnSpc>
                <a:spcPts val="2660"/>
              </a:lnSpc>
            </a:pPr>
            <a:r>
              <a:rPr lang="en-US" sz="1900" dirty="0">
                <a:solidFill>
                  <a:srgbClr val="5A60F1"/>
                </a:solidFill>
                <a:latin typeface="Seoul Namsan Condensed Bold"/>
              </a:rPr>
              <a:t>2022년 7월 27일</a:t>
            </a:r>
          </a:p>
        </p:txBody>
      </p:sp>
      <p:sp>
        <p:nvSpPr>
          <p:cNvPr id="13" name="TextBox 13"/>
          <p:cNvSpPr txBox="1"/>
          <p:nvPr/>
        </p:nvSpPr>
        <p:spPr>
          <a:xfrm>
            <a:off x="1001664" y="4686824"/>
            <a:ext cx="7872004" cy="846386"/>
          </a:xfrm>
          <a:prstGeom prst="rect">
            <a:avLst/>
          </a:prstGeom>
        </p:spPr>
        <p:txBody>
          <a:bodyPr lIns="0" tIns="0" rIns="0" bIns="0" rtlCol="0" anchor="t">
            <a:spAutoFit/>
          </a:bodyPr>
          <a:lstStyle/>
          <a:p>
            <a:pPr>
              <a:lnSpc>
                <a:spcPts val="6600"/>
              </a:lnSpc>
            </a:pPr>
            <a:r>
              <a:rPr lang="en-US" sz="6000" dirty="0">
                <a:solidFill>
                  <a:srgbClr val="5A60F1"/>
                </a:solidFill>
                <a:latin typeface="Seoul Namsan Condensed Bold"/>
              </a:rPr>
              <a:t>:Introduction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2266">
        <p159:morph option="byObject"/>
      </p:transition>
    </mc:Choice>
    <mc:Fallback xmlns="">
      <p:transition spd="slow" advTm="22266">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6F2"/>
        </a:solidFill>
        <a:effectLst/>
      </p:bgPr>
    </p:bg>
    <p:spTree>
      <p:nvGrpSpPr>
        <p:cNvPr id="1" name=""/>
        <p:cNvGrpSpPr/>
        <p:nvPr/>
      </p:nvGrpSpPr>
      <p:grpSpPr>
        <a:xfrm>
          <a:off x="0" y="0"/>
          <a:ext cx="0" cy="0"/>
          <a:chOff x="0" y="0"/>
          <a:chExt cx="0" cy="0"/>
        </a:xfrm>
      </p:grpSpPr>
      <p:sp>
        <p:nvSpPr>
          <p:cNvPr id="3" name="TextBox 3"/>
          <p:cNvSpPr txBox="1"/>
          <p:nvPr/>
        </p:nvSpPr>
        <p:spPr>
          <a:xfrm>
            <a:off x="798443" y="1259769"/>
            <a:ext cx="8153978" cy="1064394"/>
          </a:xfrm>
          <a:prstGeom prst="rect">
            <a:avLst/>
          </a:prstGeom>
        </p:spPr>
        <p:txBody>
          <a:bodyPr wrap="square" lIns="0" tIns="0" rIns="0" bIns="0" rtlCol="0" anchor="t">
            <a:spAutoFit/>
          </a:bodyPr>
          <a:lstStyle/>
          <a:p>
            <a:pPr>
              <a:lnSpc>
                <a:spcPts val="8250"/>
              </a:lnSpc>
            </a:pPr>
            <a:r>
              <a:rPr lang="en-US" sz="7500" dirty="0">
                <a:solidFill>
                  <a:srgbClr val="5A60F1"/>
                </a:solidFill>
                <a:latin typeface="Seoul Namsan Condensed Bold Bold"/>
              </a:rPr>
              <a:t>Simulation Commend</a:t>
            </a:r>
          </a:p>
        </p:txBody>
      </p:sp>
      <p:sp>
        <p:nvSpPr>
          <p:cNvPr id="5" name="TextBox 5"/>
          <p:cNvSpPr txBox="1"/>
          <p:nvPr/>
        </p:nvSpPr>
        <p:spPr>
          <a:xfrm>
            <a:off x="990600" y="5448237"/>
            <a:ext cx="15087600" cy="4325928"/>
          </a:xfrm>
          <a:prstGeom prst="rect">
            <a:avLst/>
          </a:prstGeom>
        </p:spPr>
        <p:txBody>
          <a:bodyPr wrap="square" lIns="0" tIns="0" rIns="0" bIns="0" rtlCol="0" anchor="t">
            <a:spAutoFit/>
          </a:bodyPr>
          <a:lstStyle/>
          <a:p>
            <a:pPr>
              <a:lnSpc>
                <a:spcPts val="3120"/>
              </a:lnSpc>
            </a:pPr>
            <a:r>
              <a:rPr lang="en-US" sz="2400" dirty="0">
                <a:solidFill>
                  <a:srgbClr val="5A60F1"/>
                </a:solidFill>
                <a:latin typeface="Seoul Namsan Condensed Bold"/>
              </a:rPr>
              <a:t>The commends above are the simulation commends.</a:t>
            </a:r>
          </a:p>
          <a:p>
            <a:pPr>
              <a:lnSpc>
                <a:spcPts val="3120"/>
              </a:lnSpc>
            </a:pPr>
            <a:r>
              <a:rPr lang="en-US" sz="2400" dirty="0">
                <a:solidFill>
                  <a:srgbClr val="5A60F1"/>
                </a:solidFill>
                <a:latin typeface="Seoul Namsan Condensed Bold"/>
              </a:rPr>
              <a:t>‘</a:t>
            </a:r>
            <a:r>
              <a:rPr lang="en-US" sz="2400" dirty="0" err="1">
                <a:solidFill>
                  <a:srgbClr val="5A60F1"/>
                </a:solidFill>
                <a:latin typeface="Seoul Namsan Condensed Bold"/>
              </a:rPr>
              <a:t>tran</a:t>
            </a:r>
            <a:r>
              <a:rPr lang="en-US" sz="2400" dirty="0">
                <a:solidFill>
                  <a:srgbClr val="5A60F1"/>
                </a:solidFill>
                <a:latin typeface="Seoul Namsan Condensed Bold"/>
              </a:rPr>
              <a:t> 1u 1m’ means that the circuit’s analysis is the transient mode, stopping on 1ms with 1us time steps.</a:t>
            </a:r>
          </a:p>
          <a:p>
            <a:pPr>
              <a:lnSpc>
                <a:spcPts val="3120"/>
              </a:lnSpc>
            </a:pPr>
            <a:r>
              <a:rPr lang="en-US" sz="2400" dirty="0">
                <a:solidFill>
                  <a:srgbClr val="5A60F1"/>
                </a:solidFill>
                <a:latin typeface="Seoul Namsan Condensed Bold"/>
              </a:rPr>
              <a:t>Details are in the link: </a:t>
            </a:r>
            <a:r>
              <a:rPr lang="en-US" sz="2400" dirty="0">
                <a:solidFill>
                  <a:srgbClr val="5A60F1"/>
                </a:solidFill>
                <a:latin typeface="Seoul Namsan Condensed Bold"/>
                <a:hlinkClick r:id="rId2"/>
              </a:rPr>
              <a:t>https://ltwiki.org/index.php?title=Simulation_Command</a:t>
            </a:r>
            <a:endParaRPr lang="en-US" sz="2400" dirty="0">
              <a:solidFill>
                <a:srgbClr val="5A60F1"/>
              </a:solidFill>
              <a:latin typeface="Seoul Namsan Condensed Bold"/>
            </a:endParaRPr>
          </a:p>
          <a:p>
            <a:pPr>
              <a:lnSpc>
                <a:spcPts val="3120"/>
              </a:lnSpc>
            </a:pPr>
            <a:endParaRPr lang="en-US" sz="2400" dirty="0">
              <a:solidFill>
                <a:srgbClr val="5A60F1"/>
              </a:solidFill>
              <a:latin typeface="Seoul Namsan Condensed Bold"/>
            </a:endParaRPr>
          </a:p>
          <a:p>
            <a:pPr>
              <a:lnSpc>
                <a:spcPts val="3120"/>
              </a:lnSpc>
            </a:pPr>
            <a:r>
              <a:rPr lang="en-US" sz="2400" dirty="0">
                <a:solidFill>
                  <a:srgbClr val="5A60F1"/>
                </a:solidFill>
                <a:latin typeface="Seoul Namsan Condensed Bold"/>
              </a:rPr>
              <a:t>If you are not on MAC OS, then those procedures can be aided by using ‘Edit Simulation Command’</a:t>
            </a:r>
          </a:p>
          <a:p>
            <a:pPr>
              <a:lnSpc>
                <a:spcPts val="3120"/>
              </a:lnSpc>
            </a:pPr>
            <a:endParaRPr lang="en-US" sz="2400" dirty="0">
              <a:solidFill>
                <a:srgbClr val="5A60F1"/>
              </a:solidFill>
              <a:latin typeface="Seoul Namsan Condensed Bold"/>
            </a:endParaRPr>
          </a:p>
          <a:p>
            <a:pPr>
              <a:lnSpc>
                <a:spcPts val="3120"/>
              </a:lnSpc>
            </a:pPr>
            <a:r>
              <a:rPr lang="en-US" sz="2400" b="1" dirty="0">
                <a:solidFill>
                  <a:srgbClr val="FF0000"/>
                </a:solidFill>
                <a:latin typeface="Seoul Namsan Condensed Bold"/>
              </a:rPr>
              <a:t>Cautions.</a:t>
            </a:r>
          </a:p>
          <a:p>
            <a:pPr>
              <a:lnSpc>
                <a:spcPts val="3120"/>
              </a:lnSpc>
            </a:pPr>
            <a:r>
              <a:rPr lang="en-US" sz="2400" dirty="0">
                <a:solidFill>
                  <a:srgbClr val="5A60F1"/>
                </a:solidFill>
                <a:latin typeface="Seoul Namsan Condensed Bold"/>
              </a:rPr>
              <a:t>For a lot of electronic circuits, small fluctuations are neglected on large time steps.</a:t>
            </a:r>
          </a:p>
          <a:p>
            <a:pPr>
              <a:lnSpc>
                <a:spcPts val="3120"/>
              </a:lnSpc>
            </a:pPr>
            <a:r>
              <a:rPr lang="en-US" sz="2400" dirty="0">
                <a:solidFill>
                  <a:srgbClr val="5A60F1"/>
                </a:solidFill>
                <a:latin typeface="Seoul Namsan Condensed Bold"/>
              </a:rPr>
              <a:t>If those ignored data are important, then large time steps should be avoided.</a:t>
            </a:r>
          </a:p>
          <a:p>
            <a:pPr>
              <a:lnSpc>
                <a:spcPts val="3120"/>
              </a:lnSpc>
            </a:pPr>
            <a:r>
              <a:rPr lang="en-US" sz="2400" dirty="0">
                <a:solidFill>
                  <a:srgbClr val="5A60F1"/>
                </a:solidFill>
                <a:latin typeface="Seoul Namsan Condensed Bold"/>
              </a:rPr>
              <a:t>Nevertheless, small time steps require much time to simulate. </a:t>
            </a:r>
          </a:p>
          <a:p>
            <a:pPr>
              <a:lnSpc>
                <a:spcPts val="3120"/>
              </a:lnSpc>
            </a:pPr>
            <a:r>
              <a:rPr lang="en-US" sz="2400" dirty="0">
                <a:solidFill>
                  <a:srgbClr val="5A60F1"/>
                </a:solidFill>
                <a:latin typeface="Seoul Namsan Condensed Bold"/>
              </a:rPr>
              <a:t>Thus, choosing desirable </a:t>
            </a:r>
            <a:r>
              <a:rPr lang="en-US" sz="2400" dirty="0" err="1">
                <a:solidFill>
                  <a:srgbClr val="5A60F1"/>
                </a:solidFill>
                <a:latin typeface="Seoul Namsan Condensed Bold"/>
              </a:rPr>
              <a:t>Tstep</a:t>
            </a:r>
            <a:r>
              <a:rPr lang="en-US" sz="2400" dirty="0">
                <a:solidFill>
                  <a:srgbClr val="5A60F1"/>
                </a:solidFill>
                <a:latin typeface="Seoul Namsan Condensed Bold"/>
              </a:rPr>
              <a:t> and </a:t>
            </a:r>
            <a:r>
              <a:rPr lang="en-US" sz="2400" dirty="0" err="1">
                <a:solidFill>
                  <a:srgbClr val="5A60F1"/>
                </a:solidFill>
                <a:latin typeface="Seoul Namsan Condensed Bold"/>
              </a:rPr>
              <a:t>Tstop</a:t>
            </a:r>
            <a:r>
              <a:rPr lang="en-US" sz="2400" dirty="0">
                <a:solidFill>
                  <a:srgbClr val="5A60F1"/>
                </a:solidFill>
                <a:latin typeface="Seoul Namsan Condensed Bold"/>
              </a:rPr>
              <a:t> is essential. </a:t>
            </a:r>
          </a:p>
        </p:txBody>
      </p:sp>
      <p:pic>
        <p:nvPicPr>
          <p:cNvPr id="8" name="그림 7">
            <a:extLst>
              <a:ext uri="{FF2B5EF4-FFF2-40B4-BE49-F238E27FC236}">
                <a16:creationId xmlns:a16="http://schemas.microsoft.com/office/drawing/2014/main" id="{D0748715-2761-2446-F974-17598848F200}"/>
              </a:ext>
            </a:extLst>
          </p:cNvPr>
          <p:cNvPicPr>
            <a:picLocks noChangeAspect="1"/>
          </p:cNvPicPr>
          <p:nvPr/>
        </p:nvPicPr>
        <p:blipFill>
          <a:blip r:embed="rId3"/>
          <a:stretch>
            <a:fillRect/>
          </a:stretch>
        </p:blipFill>
        <p:spPr>
          <a:xfrm>
            <a:off x="762000" y="2628900"/>
            <a:ext cx="16027400" cy="2514600"/>
          </a:xfrm>
          <a:prstGeom prst="rect">
            <a:avLst/>
          </a:prstGeom>
        </p:spPr>
      </p:pic>
    </p:spTree>
    <p:extLst>
      <p:ext uri="{BB962C8B-B14F-4D97-AF65-F5344CB8AC3E}">
        <p14:creationId xmlns:p14="http://schemas.microsoft.com/office/powerpoint/2010/main" val="3371284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1100">
        <p159:morph option="byObject"/>
      </p:transition>
    </mc:Choice>
    <mc:Fallback xmlns="">
      <p:transition spd="slow" advTm="171100">
        <p:fade/>
      </p:transition>
    </mc:Fallback>
  </mc:AlternateContent>
  <p:extLst>
    <p:ext uri="{3A86A75C-4F4B-4683-9AE1-C65F6400EC91}">
      <p14:laserTraceLst xmlns:p14="http://schemas.microsoft.com/office/powerpoint/2010/main">
        <p14:tracePtLst>
          <p14:tracePt t="3401" x="5045075" y="9009063"/>
          <p14:tracePt t="3409" x="4929188" y="9009063"/>
          <p14:tracePt t="3421" x="4746625" y="8975725"/>
          <p14:tracePt t="3431" x="4597400" y="8975725"/>
          <p14:tracePt t="3442" x="4513263" y="8975725"/>
          <p14:tracePt t="3454" x="4464050" y="8975725"/>
          <p14:tracePt t="3488" x="4464050" y="9009063"/>
          <p14:tracePt t="3521" x="4464050" y="8975725"/>
          <p14:tracePt t="3534" x="4481513" y="8975725"/>
          <p14:tracePt t="3544" x="4513263" y="8975725"/>
          <p14:tracePt t="3555" x="4513263" y="8959850"/>
          <p14:tracePt t="3567" x="4579938" y="8926513"/>
          <p14:tracePt t="3577" x="4597400" y="8926513"/>
          <p14:tracePt t="3589" x="4662488" y="8859838"/>
          <p14:tracePt t="3611" x="4695825" y="8859838"/>
          <p14:tracePt t="3634" x="4746625" y="8843963"/>
          <p14:tracePt t="3645" x="4829175" y="8793163"/>
          <p14:tracePt t="3658" x="5145088" y="8628063"/>
          <p14:tracePt t="3679" x="5891213" y="8213725"/>
          <p14:tracePt t="3690" x="6057900" y="8096250"/>
          <p14:tracePt t="3702" x="6372225" y="7881938"/>
          <p14:tracePt t="3712" x="6423025" y="7848600"/>
          <p14:tracePt t="3724" x="6472238" y="7815263"/>
          <p14:tracePt t="3735" x="6538913" y="7781925"/>
          <p14:tracePt t="3757" x="6588125" y="7764463"/>
          <p14:tracePt t="3769" x="6721475" y="7715250"/>
          <p14:tracePt t="4095" x="6754813" y="7648575"/>
          <p14:tracePt t="4108" x="6754813" y="7599363"/>
          <p14:tracePt t="4118" x="6770688" y="7548563"/>
          <p14:tracePt t="4129" x="6770688" y="7499350"/>
          <p14:tracePt t="4141" x="6770688" y="7466013"/>
          <p14:tracePt t="4152" x="6770688" y="7416800"/>
          <p14:tracePt t="4162" x="6770688" y="7316788"/>
          <p14:tracePt t="4174" x="6770688" y="7216775"/>
          <p14:tracePt t="4184" x="6754813" y="6951663"/>
          <p14:tracePt t="4196" x="6721475" y="6786563"/>
          <p14:tracePt t="4208" x="6688138" y="6570663"/>
          <p14:tracePt t="4220" x="6588125" y="6188075"/>
          <p14:tracePt t="4229" x="6554788" y="6072188"/>
          <p14:tracePt t="4241" x="6554788" y="5940425"/>
          <p14:tracePt t="4264" x="6538913" y="5940425"/>
          <p14:tracePt t="4488" x="6372225" y="5889625"/>
          <p14:tracePt t="4501" x="6207125" y="5840413"/>
          <p14:tracePt t="4512" x="5908675" y="5791200"/>
          <p14:tracePt t="4522" x="5659438" y="5707063"/>
          <p14:tracePt t="4534" x="5376863" y="5673725"/>
          <p14:tracePt t="4545" x="5327650" y="5657850"/>
          <p14:tracePt t="4555" x="5227638" y="5641975"/>
          <p14:tracePt t="4567" x="5160963" y="5608638"/>
          <p14:tracePt t="4578" x="5145088" y="5591175"/>
          <p14:tracePt t="4589" x="4995863" y="5541963"/>
          <p14:tracePt t="4601" x="4945063" y="5524500"/>
          <p14:tracePt t="4612" x="4746625" y="5426075"/>
          <p14:tracePt t="4623" x="4646613" y="5375275"/>
          <p14:tracePt t="4635" x="4530725" y="5326063"/>
          <p14:tracePt t="4645" x="4016375" y="5143500"/>
          <p14:tracePt t="4657" x="3916363" y="5094288"/>
          <p14:tracePt t="4668" x="3484563" y="4894263"/>
          <p14:tracePt t="4679" x="3286125" y="4762500"/>
          <p14:tracePt t="4691" x="3170238" y="4695825"/>
          <p14:tracePt t="4703" x="2903538" y="4462463"/>
          <p14:tracePt t="4714" x="2805113" y="4379913"/>
          <p14:tracePt t="4725" x="2422525" y="3948113"/>
          <p14:tracePt t="4736" x="2355850" y="3832225"/>
          <p14:tracePt t="4747" x="2239963" y="3616325"/>
          <p14:tracePt t="4759" x="2108200" y="3351213"/>
          <p14:tracePt t="4770" x="2074863" y="3201988"/>
          <p14:tracePt t="4780" x="2008188" y="2970213"/>
          <p14:tracePt t="4792" x="1958975" y="2870200"/>
          <p14:tracePt t="4804" x="1958975" y="2836863"/>
          <p14:tracePt t="4817" x="1892300" y="2705100"/>
          <p14:tracePt t="4825" x="1892300" y="2687638"/>
          <p14:tracePt t="4837" x="1841500" y="2587625"/>
          <p14:tracePt t="4851" x="1841500" y="2571750"/>
          <p14:tracePt t="4860" x="1874838" y="2571750"/>
          <p14:tracePt t="4870" x="1990725" y="2438400"/>
          <p14:tracePt t="4884" x="2024063" y="2405063"/>
          <p14:tracePt t="4893" x="2074863" y="2355850"/>
          <p14:tracePt t="4916" x="2141538" y="2322513"/>
          <p14:tracePt t="4927" x="2173288" y="2322513"/>
          <p14:tracePt t="4952" x="2506663" y="2239963"/>
          <p14:tracePt t="4952" x="2655888" y="2224088"/>
          <p14:tracePt t="4973" x="3268663" y="2157413"/>
          <p14:tracePt t="4984" x="3900488" y="2173288"/>
          <p14:tracePt t="4995" x="4065588" y="2190750"/>
          <p14:tracePt t="5005" x="4132263" y="2224088"/>
          <p14:tracePt t="5017" x="4348163" y="2273300"/>
          <p14:tracePt t="5028" x="4397375" y="2289175"/>
          <p14:tracePt t="5041" x="4530725" y="2289175"/>
          <p14:tracePt t="5051" x="4646613" y="2289175"/>
          <p14:tracePt t="5062" x="4713288" y="2289175"/>
          <p14:tracePt t="5074" x="4862513" y="2289175"/>
          <p14:tracePt t="5085" x="4929188" y="2322513"/>
          <p14:tracePt t="5107" x="4945063" y="2322513"/>
          <p14:tracePt t="7393" x="4929188" y="2322513"/>
          <p14:tracePt t="7413" x="4929188" y="2289175"/>
          <p14:tracePt t="7425" x="4911725" y="2289175"/>
          <p14:tracePt t="7436" x="4813300" y="2273300"/>
          <p14:tracePt t="7447" x="4746625" y="2273300"/>
          <p14:tracePt t="7458" x="4579938" y="2273300"/>
          <p14:tracePt t="7470" x="4481513" y="2273300"/>
          <p14:tracePt t="7481" x="4232275" y="2273300"/>
          <p14:tracePt t="7492" x="4116388" y="2273300"/>
          <p14:tracePt t="7515" x="3998913" y="2273300"/>
          <p14:tracePt t="7516" x="3717925" y="2273300"/>
          <p14:tracePt t="7526" x="3651250" y="2289175"/>
          <p14:tracePt t="7537" x="3402013" y="2322513"/>
          <p14:tracePt t="7560" x="3086100" y="2355850"/>
          <p14:tracePt t="7571" x="2921000" y="2389188"/>
          <p14:tracePt t="7584" x="2854325" y="2405063"/>
          <p14:tracePt t="8145" x="2854325" y="2389188"/>
          <p14:tracePt t="8179" x="2820988" y="2389188"/>
          <p14:tracePt t="8224" x="2805113" y="2389188"/>
          <p14:tracePt t="8257" x="2771775" y="2405063"/>
          <p14:tracePt t="8280" x="2754313" y="2455863"/>
          <p14:tracePt t="8291" x="2705100" y="2505075"/>
          <p14:tracePt t="8302" x="2571750" y="2638425"/>
          <p14:tracePt t="8313" x="2538413" y="2687638"/>
          <p14:tracePt t="8325" x="2506663" y="2738438"/>
          <p14:tracePt t="8336" x="2455863" y="2754313"/>
          <p14:tracePt t="8483" x="2422525" y="2754313"/>
          <p14:tracePt t="8505" x="2406650" y="2738438"/>
          <p14:tracePt t="8527" x="2389188" y="2705100"/>
          <p14:tracePt t="8538" x="2339975" y="2571750"/>
          <p14:tracePt t="8551" x="2306638" y="2555875"/>
          <p14:tracePt t="8561" x="2273300" y="2438400"/>
          <p14:tracePt t="8573" x="2239963" y="2405063"/>
          <p14:tracePt t="8584" x="2239963" y="2389188"/>
          <p14:tracePt t="8595" x="2190750" y="2339975"/>
          <p14:tracePt t="8606" x="2190750" y="2322513"/>
          <p14:tracePt t="8620" x="2190750" y="2239963"/>
          <p14:tracePt t="8641" x="2190750" y="2224088"/>
          <p14:tracePt t="8651" x="2190750" y="2173288"/>
          <p14:tracePt t="8662" x="2190750" y="2157413"/>
          <p14:tracePt t="8674" x="2173288" y="2124075"/>
          <p14:tracePt t="8707" x="2173288" y="2106613"/>
          <p14:tracePt t="8718" x="2173288" y="2073275"/>
          <p14:tracePt t="8730" x="2141538" y="2073275"/>
          <p14:tracePt t="8763" x="2124075" y="2073275"/>
          <p14:tracePt t="8775" x="2124075" y="2057400"/>
          <p14:tracePt t="8831" x="2124075" y="2041525"/>
          <p14:tracePt t="8854" x="2141538" y="2041525"/>
          <p14:tracePt t="8867" x="2190750" y="2008188"/>
          <p14:tracePt t="8876" x="2473325" y="1890713"/>
          <p14:tracePt t="8888" x="2655888" y="1841500"/>
          <p14:tracePt t="8901" x="3052763" y="1774825"/>
          <p14:tracePt t="8910" x="3252788" y="1758950"/>
          <p14:tracePt t="8921" x="3335338" y="1758950"/>
          <p14:tracePt t="8934" x="3949700" y="1758950"/>
          <p14:tracePt t="8943" x="4065588" y="1758950"/>
          <p14:tracePt t="8955" x="4348163" y="1808163"/>
          <p14:tracePt t="8968" x="4430713" y="1841500"/>
          <p14:tracePt t="8977" x="4513263" y="1874838"/>
          <p14:tracePt t="8989" x="4662488" y="1941513"/>
          <p14:tracePt t="9001" x="4746625" y="1990725"/>
          <p14:tracePt t="9011" x="4945063" y="2106613"/>
          <p14:tracePt t="9023" x="4995863" y="2157413"/>
          <p14:tracePt t="9034" x="5060950" y="2173288"/>
          <p14:tracePt t="9045" x="5260975" y="2322513"/>
          <p14:tracePt t="9068" x="5294313" y="2339975"/>
          <p14:tracePt t="9068" x="5343525" y="2389188"/>
          <p14:tracePt t="9078" x="5459413" y="2405063"/>
          <p14:tracePt t="9091" x="5492750" y="2438400"/>
          <p14:tracePt t="9101" x="5559425" y="2438400"/>
          <p14:tracePt t="9112" x="5626100" y="2438400"/>
          <p14:tracePt t="9124" x="5659438" y="2405063"/>
          <p14:tracePt t="9135" x="5741988" y="2339975"/>
          <p14:tracePt t="9146" x="5775325" y="2322513"/>
          <p14:tracePt t="9158" x="5924550" y="2239963"/>
          <p14:tracePt t="9169" x="6007100" y="2190750"/>
          <p14:tracePt t="9180" x="6122988" y="2157413"/>
          <p14:tracePt t="9191" x="6256338" y="2057400"/>
          <p14:tracePt t="9204" x="6305550" y="2057400"/>
          <p14:tracePt t="9213" x="6438900" y="2041525"/>
          <p14:tracePt t="9225" x="6472238" y="2041525"/>
          <p14:tracePt t="9236" x="6488113" y="2041525"/>
          <p14:tracePt t="9247" x="6554788" y="2106613"/>
          <p14:tracePt t="9258" x="6588125" y="2124075"/>
          <p14:tracePt t="9270" x="6605588" y="2173288"/>
          <p14:tracePt t="9360" x="6588125" y="2173288"/>
          <p14:tracePt t="9382" x="6521450" y="2190750"/>
          <p14:tracePt t="9393" x="6472238" y="2190750"/>
          <p14:tracePt t="9405" x="6372225" y="2173288"/>
          <p14:tracePt t="9418" x="6240463" y="2157413"/>
          <p14:tracePt t="9427" x="6140450" y="2124075"/>
          <p14:tracePt t="9439" x="6007100" y="2073275"/>
          <p14:tracePt t="9495" x="6007100" y="2106613"/>
          <p14:tracePt t="9518" x="5957888" y="2157413"/>
          <p14:tracePt t="9528" x="5908675" y="2190750"/>
          <p14:tracePt t="9541" x="5842000" y="2239963"/>
          <p14:tracePt t="9574" x="5626100" y="2322513"/>
          <p14:tracePt t="9586" x="5608638" y="2322513"/>
          <p14:tracePt t="9608" x="5294313" y="2322513"/>
          <p14:tracePt t="9619" x="5260975" y="2339975"/>
          <p14:tracePt t="9630" x="5060950" y="2355850"/>
          <p14:tracePt t="9641" x="4746625" y="2405063"/>
          <p14:tracePt t="9653" x="4430713" y="2455863"/>
          <p14:tracePt t="9663" x="4281488" y="2471738"/>
          <p14:tracePt t="9675" x="3833813" y="2522538"/>
          <p14:tracePt t="9686" x="3684588" y="2522538"/>
          <p14:tracePt t="9697" x="3502025" y="2555875"/>
          <p14:tracePt t="9709" x="3451225" y="2555875"/>
          <p14:tracePt t="9720" x="3435350" y="2555875"/>
          <p14:tracePt t="9742" x="3435350" y="2522538"/>
          <p14:tracePt t="9754" x="3402013" y="2522538"/>
          <p14:tracePt t="9776" x="3386138" y="2555875"/>
          <p14:tracePt t="9788" x="3252788" y="2587625"/>
          <p14:tracePt t="9801" x="3170238" y="2620963"/>
          <p14:tracePt t="9810" x="2936875" y="2705100"/>
          <p14:tracePt t="9821" x="2903538" y="2738438"/>
          <p14:tracePt t="9834" x="2805113" y="2754313"/>
          <p14:tracePt t="9843" x="2638425" y="2803525"/>
          <p14:tracePt t="9855" x="2622550" y="2836863"/>
          <p14:tracePt t="9868" x="2538413" y="2854325"/>
          <p14:tracePt t="9923" x="2522538" y="2854325"/>
          <p14:tracePt t="9934" x="2522538" y="2870200"/>
          <p14:tracePt t="9968" x="2522538" y="2903538"/>
          <p14:tracePt t="9978" x="2522538" y="2919413"/>
          <p14:tracePt t="10012" x="2522538" y="2952750"/>
          <p14:tracePt t="10024" x="2538413" y="2952750"/>
          <p14:tracePt t="10036" x="2638425" y="2970213"/>
          <p14:tracePt t="10046" x="2771775" y="2986088"/>
          <p14:tracePt t="10058" x="2903538" y="2986088"/>
          <p14:tracePt t="10069" x="3219450" y="2986088"/>
          <p14:tracePt t="10080" x="3435350" y="2986088"/>
          <p14:tracePt t="10091" x="3949700" y="2970213"/>
          <p14:tracePt t="10103" x="4248150" y="2970213"/>
          <p14:tracePt t="10113" x="4546600" y="2952750"/>
          <p14:tracePt t="10125" x="5443538" y="2952750"/>
          <p14:tracePt t="10136" x="5741988" y="2952750"/>
          <p14:tracePt t="10147" x="6637338" y="2970213"/>
          <p14:tracePt t="10170" x="7169150" y="3019425"/>
          <p14:tracePt t="10181" x="7634288" y="3036888"/>
          <p14:tracePt t="10194" x="7750175" y="3070225"/>
          <p14:tracePt t="10216" x="8066088" y="3086100"/>
          <p14:tracePt t="10226" x="8081963" y="3086100"/>
          <p14:tracePt t="10239" x="8148638" y="3086100"/>
          <p14:tracePt t="10251" x="8181975" y="3086100"/>
          <p14:tracePt t="10260" x="8181975" y="3101975"/>
          <p14:tracePt t="10271" x="8197850" y="3101975"/>
          <p14:tracePt t="10284" x="8215313" y="3101975"/>
          <p14:tracePt t="10294" x="8331200" y="3101975"/>
          <p14:tracePt t="10306" x="8413750" y="3101975"/>
          <p14:tracePt t="10318" x="8496300" y="3101975"/>
          <p14:tracePt t="10327" x="8778875" y="3086100"/>
          <p14:tracePt t="10339" x="8928100" y="3086100"/>
          <p14:tracePt t="10352" x="9326563" y="3070225"/>
          <p14:tracePt t="10361" x="9509125" y="3070225"/>
          <p14:tracePt t="10374" x="9642475" y="3070225"/>
          <p14:tracePt t="10384" x="9974263" y="3019425"/>
          <p14:tracePt t="10395" x="10139363" y="3019425"/>
          <p14:tracePt t="10406" x="10504488" y="2970213"/>
          <p14:tracePt t="10419" x="10604500" y="2952750"/>
          <p14:tracePt t="10428" x="10737850" y="2919413"/>
          <p14:tracePt t="10441" x="10887075" y="2919413"/>
          <p14:tracePt t="10451" x="10887075" y="2903538"/>
          <p14:tracePt t="10574" x="10887075" y="2870200"/>
          <p14:tracePt t="11542" x="10853738" y="2903538"/>
          <p14:tracePt t="11547" x="10787063" y="2970213"/>
          <p14:tracePt t="11554" x="10587038" y="3201988"/>
          <p14:tracePt t="11564" x="10388600" y="3433763"/>
          <p14:tracePt t="11576" x="10139363" y="3700463"/>
          <p14:tracePt t="11587" x="9807575" y="3981450"/>
          <p14:tracePt t="11601" x="8447088" y="5127625"/>
          <p14:tracePt t="11621" x="7981950" y="5441950"/>
          <p14:tracePt t="11622" x="7550150" y="5757863"/>
          <p14:tracePt t="11634" x="5726113" y="6853238"/>
          <p14:tracePt t="11643" x="5045075" y="7250113"/>
          <p14:tracePt t="11655" x="3319463" y="7997825"/>
          <p14:tracePt t="11668" x="2738438" y="8245475"/>
          <p14:tracePt t="11677" x="2406650" y="8396288"/>
          <p14:tracePt t="11688" x="1360488" y="8843963"/>
          <p14:tracePt t="11701" x="1162050" y="8926513"/>
          <p14:tracePt t="11711" x="846138" y="9142413"/>
          <p14:tracePt t="11722" x="730250" y="9209088"/>
          <p14:tracePt t="11734" x="630238" y="9258300"/>
          <p14:tracePt t="11744" x="514350" y="9358313"/>
          <p14:tracePt t="11756" x="465138" y="9391650"/>
          <p14:tracePt t="11767" x="381000" y="9490075"/>
          <p14:tracePt t="11789" x="381000" y="9523413"/>
          <p14:tracePt t="11801" x="349250" y="9590088"/>
          <p14:tracePt t="11824" x="349250" y="9672638"/>
          <p14:tracePt t="11834" x="381000" y="9723438"/>
          <p14:tracePt t="11846" x="414338" y="9756775"/>
          <p14:tracePt t="11857" x="581025" y="9788525"/>
          <p14:tracePt t="11869" x="681038" y="9839325"/>
          <p14:tracePt t="11880" x="1012825" y="10004425"/>
          <p14:tracePt t="11905" x="1095375" y="10071100"/>
          <p14:tracePt t="11908" x="1277938" y="10186988"/>
          <p14:tracePt t="12625" x="3684588" y="10037763"/>
          <p14:tracePt t="12636" x="4083050" y="9939338"/>
          <p14:tracePt t="12646" x="5492750" y="9540875"/>
          <p14:tracePt t="12668" x="6305550" y="9258300"/>
          <p14:tracePt t="12678" x="7616825" y="8759825"/>
          <p14:tracePt t="12691" x="7899400" y="8677275"/>
          <p14:tracePt t="12702" x="8763000" y="8345488"/>
          <p14:tracePt t="12713" x="8994775" y="8245475"/>
          <p14:tracePt t="12724" x="9226550" y="8162925"/>
          <p14:tracePt t="12736" x="9675813" y="7980363"/>
          <p14:tracePt t="12746" x="9840913" y="7881938"/>
          <p14:tracePt t="12758" x="9974263" y="7815263"/>
          <p14:tracePt t="12769" x="10221913" y="7715250"/>
          <p14:tracePt t="12791" x="10255250" y="7715250"/>
          <p14:tracePt t="12791" x="10272713" y="7715250"/>
          <p14:tracePt t="12803" x="10255250" y="7715250"/>
          <p14:tracePt t="12813" x="10156825" y="7781925"/>
          <p14:tracePt t="12825" x="10090150" y="7848600"/>
          <p14:tracePt t="12836" x="10023475" y="7897813"/>
          <p14:tracePt t="12848" x="9807575" y="8062913"/>
          <p14:tracePt t="12858" x="9740900" y="8113713"/>
          <p14:tracePt t="12870" x="9642475" y="8180388"/>
          <p14:tracePt t="12881" x="9459913" y="8296275"/>
          <p14:tracePt t="12893" x="9393238" y="8329613"/>
          <p14:tracePt t="12904" x="9210675" y="8412163"/>
          <p14:tracePt t="12917" x="9159875" y="8445500"/>
          <p14:tracePt t="12926" x="9043988" y="8461375"/>
          <p14:tracePt t="12938" x="8729663" y="8512175"/>
          <p14:tracePt t="12951" x="8596313" y="8512175"/>
          <p14:tracePt t="12960" x="8131175" y="8512175"/>
          <p14:tracePt t="12971" x="7966075" y="8494713"/>
          <p14:tracePt t="12984" x="7732713" y="8445500"/>
          <p14:tracePt t="12994" x="7269163" y="8229600"/>
          <p14:tracePt t="13006" x="7069138" y="8162925"/>
          <p14:tracePt t="13018" x="6770688" y="7897813"/>
          <p14:tracePt t="13027" x="6654800" y="7731125"/>
          <p14:tracePt t="13038" x="6605588" y="7648575"/>
          <p14:tracePt t="13050" x="6588125" y="7134225"/>
          <p14:tracePt t="13061" x="6605588" y="6951663"/>
          <p14:tracePt t="13072" x="6870700" y="5956300"/>
          <p14:tracePt t="13085" x="6953250" y="5773738"/>
          <p14:tracePt t="13094" x="7102475" y="5491163"/>
          <p14:tracePt t="13108" x="7451725" y="5010150"/>
          <p14:tracePt t="13117" x="7667625" y="4745038"/>
          <p14:tracePt t="13128" x="8032750" y="4413250"/>
          <p14:tracePt t="13141" x="8197850" y="4297363"/>
          <p14:tracePt t="13151" x="8331200" y="4214813"/>
          <p14:tracePt t="13162" x="8945563" y="3948113"/>
          <p14:tracePt t="13174" x="9226550" y="3865563"/>
          <p14:tracePt t="13185" x="10156825" y="3667125"/>
          <p14:tracePt t="13196" x="10437813" y="3649663"/>
          <p14:tracePt t="13209" x="10737850" y="3649663"/>
          <p14:tracePt t="13230" x="11749088" y="3733800"/>
          <p14:tracePt t="13241" x="12147550" y="3865563"/>
          <p14:tracePt t="13253" x="12314238" y="3932238"/>
          <p14:tracePt t="13263" x="12479338" y="4014788"/>
          <p14:tracePt t="13274" x="12661900" y="4181475"/>
          <p14:tracePt t="13286" x="12728575" y="4248150"/>
          <p14:tracePt t="13297" x="12744450" y="4346575"/>
          <p14:tracePt t="13308" x="12777788" y="4446588"/>
          <p14:tracePt t="13320" x="12777788" y="4513263"/>
          <p14:tracePt t="13331" x="12777788" y="4745038"/>
          <p14:tracePt t="13342" x="12777788" y="4811713"/>
          <p14:tracePt t="13353" x="12777788" y="5010150"/>
          <p14:tracePt t="13364" x="12777788" y="5076825"/>
          <p14:tracePt t="13466" x="12777788" y="5043488"/>
          <p14:tracePt t="13522" x="12744450" y="5027613"/>
          <p14:tracePt t="13624" x="12744450" y="5010150"/>
          <p14:tracePt t="13747" x="12728575" y="5010150"/>
          <p14:tracePt t="13792" x="12728575" y="4976813"/>
          <p14:tracePt t="14041" x="12728575" y="4960938"/>
          <p14:tracePt t="14130" x="12712700" y="4960938"/>
          <p14:tracePt t="14152" x="12712700" y="4927600"/>
          <p14:tracePt t="14186" x="12679363" y="4927600"/>
          <p14:tracePt t="14208" x="12661900" y="4927600"/>
          <p14:tracePt t="14220" x="12628563" y="4927600"/>
          <p14:tracePt t="14231" x="12595225" y="4960938"/>
          <p14:tracePt t="14242" x="12446000" y="5010150"/>
          <p14:tracePt t="14253" x="12363450" y="5027613"/>
          <p14:tracePt t="14276" x="12098338" y="5127625"/>
          <p14:tracePt t="14287" x="11982450" y="5159375"/>
          <p14:tracePt t="14310" x="11633200" y="5259388"/>
          <p14:tracePt t="14321" x="11350625" y="5310188"/>
          <p14:tracePt t="14334" x="11252200" y="5326063"/>
          <p14:tracePt t="14355" x="11185525" y="5326063"/>
          <p14:tracePt t="14355" x="11069638" y="5375275"/>
          <p14:tracePt t="14377" x="11052175" y="5375275"/>
          <p14:tracePt t="14424" x="11069638" y="5359400"/>
          <p14:tracePt t="14434" x="11118850" y="5359400"/>
          <p14:tracePt t="14445" x="11134725" y="5326063"/>
          <p14:tracePt t="14456" x="11185525" y="5310188"/>
          <p14:tracePt t="14479" x="11301413" y="5259388"/>
          <p14:tracePt t="14489" x="11368088" y="5243513"/>
          <p14:tracePt t="14501" x="11650663" y="5159375"/>
          <p14:tracePt t="14513" x="11766550" y="5094288"/>
          <p14:tracePt t="14524" x="12114213" y="5027613"/>
          <p14:tracePt t="14546" x="13625513" y="4795838"/>
          <p14:tracePt t="14558" x="13989050" y="4745038"/>
          <p14:tracePt t="14568" x="14271625" y="4729163"/>
          <p14:tracePt t="14580" x="15632113" y="4579938"/>
          <p14:tracePt t="14591" x="15997238" y="4562475"/>
          <p14:tracePt t="14602" x="16329025" y="4529138"/>
          <p14:tracePt t="14614" x="17210088" y="4513263"/>
          <p14:tracePt t="14625" x="17491075" y="4495800"/>
          <p14:tracePt t="14885" x="18105438" y="4645025"/>
          <p14:tracePt t="14895" x="17724438" y="4695825"/>
          <p14:tracePt t="14918" x="17541875" y="4729163"/>
          <p14:tracePt t="14918" x="17259300" y="4745038"/>
          <p14:tracePt t="14929" x="17159288" y="4762500"/>
          <p14:tracePt t="14952" x="17076738" y="4762500"/>
          <p14:tracePt t="14963" x="16927513" y="4795838"/>
          <p14:tracePt t="14963" x="16860838" y="4795838"/>
          <p14:tracePt t="14974" x="16727488" y="4795838"/>
          <p14:tracePt t="14985" x="16678275" y="4795838"/>
          <p14:tracePt t="15008" x="16629063" y="4762500"/>
          <p14:tracePt t="15097" x="16629063" y="4745038"/>
          <p14:tracePt t="15244" x="16611600" y="4745038"/>
          <p14:tracePt t="15311" x="16578263" y="4745038"/>
          <p14:tracePt t="15570" x="16562388" y="4745038"/>
          <p14:tracePt t="15581" x="16529050" y="4745038"/>
          <p14:tracePt t="15593" x="16511588" y="4745038"/>
          <p14:tracePt t="15604" x="16462375" y="4745038"/>
          <p14:tracePt t="15617" x="16413163" y="4762500"/>
          <p14:tracePt t="15626" x="16279813" y="4762500"/>
          <p14:tracePt t="15637" x="16179800" y="4795838"/>
          <p14:tracePt t="15651" x="16097250" y="4795838"/>
          <p14:tracePt t="15660" x="15582900" y="4811713"/>
          <p14:tracePt t="15671" x="15351125" y="4811713"/>
          <p14:tracePt t="15684" x="14719300" y="4860925"/>
          <p14:tracePt t="15694" x="14454188" y="4894263"/>
          <p14:tracePt t="15729" x="13657263" y="4960938"/>
          <p14:tracePt t="15750" x="13027025" y="5043488"/>
          <p14:tracePt t="15761" x="12944475" y="5043488"/>
          <p14:tracePt t="15772" x="12777788" y="5076825"/>
          <p14:tracePt t="15784" x="12744450" y="5076825"/>
          <p14:tracePt t="15794" x="12712700" y="5076825"/>
          <p14:tracePt t="16144" x="12712700" y="5043488"/>
          <p14:tracePt t="16325" x="12679363" y="5043488"/>
          <p14:tracePt t="16336" x="12679363" y="5076825"/>
          <p14:tracePt t="16358" x="12661900" y="5076825"/>
          <p14:tracePt t="16369" x="12661900" y="5094288"/>
          <p14:tracePt t="16379" x="12628563" y="5094288"/>
          <p14:tracePt t="16392" x="12561888" y="5143500"/>
          <p14:tracePt t="16402" x="12546013" y="5143500"/>
          <p14:tracePt t="16414" x="12512675" y="5159375"/>
          <p14:tracePt t="16425" x="12280900" y="5259388"/>
          <p14:tracePt t="16437" x="12147550" y="5310188"/>
          <p14:tracePt t="16447" x="11733213" y="5375275"/>
          <p14:tracePt t="16459" x="11533188" y="5426075"/>
          <p14:tracePt t="16469" x="11350625" y="5426075"/>
          <p14:tracePt t="16485" x="10421938" y="5475288"/>
          <p14:tracePt t="16492" x="10106025" y="5475288"/>
          <p14:tracePt t="16504" x="9874250" y="5475288"/>
          <p14:tracePt t="16527" x="8994775" y="5475288"/>
          <p14:tracePt t="16538" x="8480425" y="5408613"/>
          <p14:tracePt t="16560" x="8066088" y="5326063"/>
          <p14:tracePt t="16572" x="7683500" y="5243513"/>
          <p14:tracePt t="16584" x="7467600" y="5159375"/>
          <p14:tracePt t="16595" x="7102475" y="5010150"/>
          <p14:tracePt t="16605" x="6953250" y="4911725"/>
          <p14:tracePt t="16617" x="6819900" y="4795838"/>
          <p14:tracePt t="16639" x="6588125" y="4346575"/>
          <p14:tracePt t="16651" x="6538913" y="4164013"/>
          <p14:tracePt t="16662" x="6521450" y="4098925"/>
          <p14:tracePt t="16672" x="6521450" y="3998913"/>
          <p14:tracePt t="16684" x="6521450" y="3898900"/>
          <p14:tracePt t="16695" x="6521450" y="3883025"/>
          <p14:tracePt t="16706" x="6521450" y="3832225"/>
          <p14:tracePt t="16717" x="6538913" y="3832225"/>
          <p14:tracePt t="16729" x="6538913" y="3816350"/>
          <p14:tracePt t="16740" x="6554788" y="3783013"/>
          <p14:tracePt t="16762" x="6588125" y="3783013"/>
          <p14:tracePt t="16796" x="6637338" y="3767138"/>
          <p14:tracePt t="16827" x="6654800" y="3767138"/>
          <p14:tracePt t="16830" x="6654800" y="3733800"/>
          <p14:tracePt t="16887" x="6654800" y="3767138"/>
          <p14:tracePt t="16897" x="6637338" y="3767138"/>
          <p14:tracePt t="16909" x="6605588" y="3783013"/>
          <p14:tracePt t="16920" x="6588125" y="3783013"/>
          <p14:tracePt t="16934" x="6472238" y="3865563"/>
          <p14:tracePt t="16942" x="6438900" y="3865563"/>
          <p14:tracePt t="16953" x="6405563" y="3883025"/>
          <p14:tracePt t="16968" x="6289675" y="3932238"/>
          <p14:tracePt t="16975" x="6240463" y="3948113"/>
          <p14:tracePt t="16987" x="6007100" y="4014788"/>
          <p14:tracePt t="16998" x="5957888" y="4048125"/>
          <p14:tracePt t="17010" x="5857875" y="4065588"/>
          <p14:tracePt t="17020" x="5510213" y="4114800"/>
          <p14:tracePt t="17034" x="5459413" y="4114800"/>
          <p14:tracePt t="17043" x="5227638" y="4114800"/>
          <p14:tracePt t="17055" x="5094288" y="4114800"/>
          <p14:tracePt t="17077" x="4530725" y="4130675"/>
          <p14:tracePt t="17088" x="4414838" y="4130675"/>
          <p14:tracePt t="17101" x="4065588" y="4114800"/>
          <p14:tracePt t="17110" x="3998913" y="4114800"/>
          <p14:tracePt t="17123" x="3949700" y="4065588"/>
          <p14:tracePt t="17137" x="3883025" y="3998913"/>
          <p14:tracePt t="17145" x="3883025" y="3932238"/>
          <p14:tracePt t="17157" x="3883025" y="3832225"/>
          <p14:tracePt t="17167" x="4032250" y="3616325"/>
          <p14:tracePt t="17178" x="4165600" y="3500438"/>
          <p14:tracePt t="17202" x="4414838" y="3219450"/>
          <p14:tracePt t="17213" x="4579938" y="3086100"/>
          <p14:tracePt t="17224" x="4911725" y="2836863"/>
          <p14:tracePt t="17235" x="4978400" y="2787650"/>
          <p14:tracePt t="17247" x="5178425" y="2705100"/>
          <p14:tracePt t="17257" x="5376863" y="2687638"/>
          <p14:tracePt t="17268" x="5510213" y="2687638"/>
          <p14:tracePt t="17280" x="6588125" y="2952750"/>
          <p14:tracePt t="17291" x="6870700" y="3070225"/>
          <p14:tracePt t="17306" x="7799388" y="3649663"/>
          <p14:tracePt t="17313" x="8066088" y="3865563"/>
          <p14:tracePt t="17325" x="8215313" y="4048125"/>
          <p14:tracePt t="17336" x="8447088" y="4397375"/>
          <p14:tracePt t="17347" x="8529638" y="4579938"/>
          <p14:tracePt t="17358" x="8496300" y="4845050"/>
          <p14:tracePt t="17370" x="8429625" y="4960938"/>
          <p14:tracePt t="17380" x="8331200" y="5043488"/>
          <p14:tracePt t="17392" x="8032750" y="5243513"/>
          <p14:tracePt t="17403" x="7750175" y="5310188"/>
          <p14:tracePt t="17418" x="7119938" y="5326063"/>
          <p14:tracePt t="17426" x="6937375" y="5310188"/>
          <p14:tracePt t="17438" x="6637338" y="5259388"/>
          <p14:tracePt t="17451" x="6140450" y="5159375"/>
          <p14:tracePt t="17459" x="5973763" y="5076825"/>
          <p14:tracePt t="17470" x="5426075" y="4762500"/>
          <p14:tracePt t="17484" x="5294313" y="4645025"/>
          <p14:tracePt t="17493" x="5210175" y="4495800"/>
          <p14:tracePt t="17505" x="5045075" y="3932238"/>
          <p14:tracePt t="17517" x="5045075" y="3616325"/>
          <p14:tracePt t="17527" x="5094288" y="3302000"/>
          <p14:tracePt t="17539" x="5227638" y="3086100"/>
          <p14:tracePt t="17551" x="5343525" y="2970213"/>
          <p14:tracePt t="17560" x="5891213" y="2505075"/>
          <p14:tracePt t="17572" x="6024563" y="2405063"/>
          <p14:tracePt t="17584" x="6240463" y="2322513"/>
          <p14:tracePt t="17594" x="6372225" y="2289175"/>
          <p14:tracePt t="17605" x="6538913" y="2273300"/>
          <p14:tracePt t="17617" x="7153275" y="2339975"/>
          <p14:tracePt t="17628" x="7351713" y="2389188"/>
          <p14:tracePt t="17639" x="8066088" y="2705100"/>
          <p14:tracePt t="17651" x="8197850" y="2787650"/>
          <p14:tracePt t="17662" x="8447088" y="2952750"/>
          <p14:tracePt t="17674" x="8712200" y="3201988"/>
          <p14:tracePt t="17684" x="8845550" y="3384550"/>
          <p14:tracePt t="17696" x="8945563" y="3584575"/>
          <p14:tracePt t="17708" x="8945563" y="3783013"/>
          <p14:tracePt t="17718" x="8945563" y="3883025"/>
          <p14:tracePt t="17729" x="8729663" y="4214813"/>
          <p14:tracePt t="17741" x="8662988" y="4248150"/>
          <p14:tracePt t="17752" x="8547100" y="4397375"/>
          <p14:tracePt t="17763" x="8247063" y="4678363"/>
          <p14:tracePt t="17774" x="8131175" y="4745038"/>
          <p14:tracePt t="17786" x="7866063" y="4860925"/>
          <p14:tracePt t="17797" x="7783513" y="4911725"/>
          <p14:tracePt t="17808" x="7683500" y="4927600"/>
          <p14:tracePt t="17820" x="7285038" y="5043488"/>
          <p14:tracePt t="17831" x="7069138" y="5094288"/>
          <p14:tracePt t="17842" x="6605588" y="5094288"/>
          <p14:tracePt t="17854" x="6472238" y="5094288"/>
          <p14:tracePt t="17867" x="6256338" y="5094288"/>
          <p14:tracePt t="17876" x="5891213" y="4927600"/>
          <p14:tracePt t="17888" x="5791200" y="4811713"/>
          <p14:tracePt t="17901" x="5659438" y="4562475"/>
          <p14:tracePt t="17910" x="5608638" y="4413250"/>
          <p14:tracePt t="17921" x="5559425" y="4330700"/>
          <p14:tracePt t="17934" x="5543550" y="4098925"/>
          <p14:tracePt t="17943" x="5543550" y="3981450"/>
          <p14:tracePt t="17955" x="5659438" y="3584575"/>
          <p14:tracePt t="17968" x="5741988" y="3417888"/>
          <p14:tracePt t="17977" x="5808663" y="3317875"/>
          <p14:tracePt t="17988" x="6240463" y="2870200"/>
          <p14:tracePt t="18001" x="6372225" y="2754313"/>
          <p14:tracePt t="18011" x="6721475" y="2571750"/>
          <p14:tracePt t="18023" x="6919913" y="2505075"/>
          <p14:tracePt t="18034" x="7102475" y="2471738"/>
          <p14:tracePt t="18044" x="7518400" y="2455863"/>
          <p14:tracePt t="18056" x="7816850" y="2471738"/>
          <p14:tracePt t="18068" x="8447088" y="2620963"/>
          <p14:tracePt t="18078" x="8662988" y="2687638"/>
          <p14:tracePt t="18091" x="8845550" y="2787650"/>
          <p14:tracePt t="18101" x="9393238" y="3070225"/>
          <p14:tracePt t="18113" x="9475788" y="3135313"/>
          <p14:tracePt t="18124" x="9675813" y="3351213"/>
          <p14:tracePt t="18136" x="9691688" y="3433763"/>
          <p14:tracePt t="18145" x="9691688" y="3551238"/>
          <p14:tracePt t="18158" x="9642475" y="3767138"/>
          <p14:tracePt t="18170" x="9575800" y="3883025"/>
          <p14:tracePt t="18179" x="9442450" y="4014788"/>
          <p14:tracePt t="18191" x="9393238" y="4098925"/>
          <p14:tracePt t="18203" x="9326563" y="4130675"/>
          <p14:tracePt t="18213" x="9110663" y="4297363"/>
          <p14:tracePt t="18236" x="9043988" y="4379913"/>
          <p14:tracePt t="18236" x="8812213" y="4529138"/>
          <p14:tracePt t="18248" x="8729663" y="4579938"/>
          <p14:tracePt t="18258" x="8662988" y="4629150"/>
          <p14:tracePt t="18281" x="8480425" y="4745038"/>
          <p14:tracePt t="18292" x="8380413" y="4762500"/>
          <p14:tracePt t="18303" x="8364538" y="4762500"/>
          <p14:tracePt t="18337" x="8331200" y="4762500"/>
          <p14:tracePt t="18351" x="8331200" y="4745038"/>
          <p14:tracePt t="18360" x="8215313" y="4729163"/>
          <p14:tracePt t="18371" x="8097838" y="4729163"/>
          <p14:tracePt t="18384" x="7816850" y="4695825"/>
          <p14:tracePt t="18393" x="7634288" y="4695825"/>
          <p14:tracePt t="18405" x="7500938" y="4695825"/>
          <p14:tracePt t="18417" x="7169150" y="4695825"/>
          <p14:tracePt t="18428" x="7002463" y="4695825"/>
          <p14:tracePt t="18438" x="6405563" y="4695825"/>
          <p14:tracePt t="18450" x="6305550" y="4678363"/>
          <p14:tracePt t="18461" x="6140450" y="4629150"/>
          <p14:tracePt t="18472" x="5957888" y="4529138"/>
          <p14:tracePt t="18484" x="5957888" y="4495800"/>
          <p14:tracePt t="18495" x="5957888" y="4379913"/>
          <p14:tracePt t="18506" x="5957888" y="4330700"/>
          <p14:tracePt t="18517" x="6024563" y="4181475"/>
          <p14:tracePt t="18528" x="6189663" y="3981450"/>
          <p14:tracePt t="18551" x="6256338" y="3898900"/>
          <p14:tracePt t="18552" x="6521450" y="3667125"/>
          <p14:tracePt t="18562" x="6637338" y="3600450"/>
          <p14:tracePt t="18574" x="6688138" y="3551238"/>
          <p14:tracePt t="18585" x="6919913" y="3433763"/>
          <p14:tracePt t="18596" x="6986588" y="3417888"/>
          <p14:tracePt t="18607" x="7285038" y="3317875"/>
          <p14:tracePt t="18619" x="7451725" y="3268663"/>
          <p14:tracePt t="18630" x="7616825" y="3252788"/>
          <p14:tracePt t="18641" x="8015288" y="3219450"/>
          <p14:tracePt t="18652" x="8247063" y="3219450"/>
          <p14:tracePt t="18663" x="8496300" y="3252788"/>
          <p14:tracePt t="18675" x="8645525" y="3317875"/>
          <p14:tracePt t="18686" x="8696325" y="3417888"/>
          <p14:tracePt t="18697" x="8945563" y="3700463"/>
          <p14:tracePt t="18720" x="9159875" y="4114800"/>
          <p14:tracePt t="18731" x="9177338" y="4181475"/>
          <p14:tracePt t="18742" x="9210675" y="4230688"/>
          <p14:tracePt t="18754" x="9226550" y="4397375"/>
          <p14:tracePt t="18767" x="9226550" y="4446588"/>
          <p14:tracePt t="18777" x="9177338" y="4729163"/>
          <p14:tracePt t="18787" x="9128125" y="4795838"/>
          <p14:tracePt t="18800" x="9110663" y="4860925"/>
          <p14:tracePt t="18810" x="8961438" y="5027613"/>
          <p14:tracePt t="18821" x="8945563" y="5043488"/>
          <p14:tracePt t="18834" x="8894763" y="5127625"/>
          <p14:tracePt t="21274" x="8928100" y="5127625"/>
          <p14:tracePt t="21287" x="9010650" y="5043488"/>
          <p14:tracePt t="21296" x="9128125" y="5010150"/>
          <p14:tracePt t="21307" x="9326563" y="4927600"/>
          <p14:tracePt t="21319" x="9442450" y="4894263"/>
          <p14:tracePt t="21330" x="10339388" y="4678363"/>
          <p14:tracePt t="21341" x="10653713" y="4629150"/>
          <p14:tracePt t="21353" x="10952163" y="4613275"/>
          <p14:tracePt t="21364" x="11849100" y="4562475"/>
          <p14:tracePt t="21375" x="12147550" y="4529138"/>
          <p14:tracePt t="21386" x="13458825" y="4513263"/>
          <p14:tracePt t="21398" x="13741400" y="4513263"/>
          <p14:tracePt t="21408" x="14122400" y="4495800"/>
          <p14:tracePt t="21420" x="15019338" y="4495800"/>
          <p14:tracePt t="21434" x="15317788" y="4495800"/>
          <p14:tracePt t="21443" x="15516225" y="4446588"/>
          <p14:tracePt t="21454" x="15898813" y="4397375"/>
          <p14:tracePt t="21467" x="15981363" y="4379913"/>
          <p14:tracePt t="21476" x="16063913" y="4330700"/>
          <p14:tracePt t="21499" x="16063913" y="4297363"/>
          <p14:tracePt t="21510" x="16063913" y="4281488"/>
          <p14:tracePt t="21521" x="16048038" y="4248150"/>
          <p14:tracePt t="21577" x="16048038" y="4230688"/>
          <p14:tracePt t="21678" x="16014700" y="4230688"/>
          <p14:tracePt t="21713" x="15997238" y="4230688"/>
          <p14:tracePt t="21724" x="15981363" y="4230688"/>
          <p14:tracePt t="21736" x="15948025" y="4281488"/>
          <p14:tracePt t="21746" x="15948025" y="4297363"/>
          <p14:tracePt t="21792" x="15948025" y="4330700"/>
          <p14:tracePt t="21802" x="15981363" y="4330700"/>
          <p14:tracePt t="21813" x="16063913" y="4346575"/>
          <p14:tracePt t="21825" x="16179800" y="4346575"/>
          <p14:tracePt t="21836" x="16297275" y="4346575"/>
          <p14:tracePt t="21848" x="16495713" y="4346575"/>
          <p14:tracePt t="21858" x="16629063" y="4330700"/>
          <p14:tracePt t="21870" x="17657763" y="4130675"/>
          <p14:tracePt t="21883" x="17938750" y="4098925"/>
          <p14:tracePt t="21893" x="18221325" y="4014788"/>
          <p14:tracePt t="23580" x="17557750" y="5310188"/>
          <p14:tracePt t="23593" x="16446500" y="5210175"/>
          <p14:tracePt t="23604" x="13973175" y="5127625"/>
          <p14:tracePt t="23613" x="12777788" y="5094288"/>
          <p14:tracePt t="23626" x="12031663" y="5076825"/>
          <p14:tracePt t="23636" x="10106025" y="4845050"/>
          <p14:tracePt t="23647" x="9740900" y="4795838"/>
          <p14:tracePt t="23659" x="8878888" y="4495800"/>
          <p14:tracePt t="23671" x="8729663" y="4446588"/>
          <p14:tracePt t="23681" x="8662988" y="4397375"/>
          <p14:tracePt t="23692" x="8496300" y="4346575"/>
          <p14:tracePt t="23703" x="8480425" y="4330700"/>
          <p14:tracePt t="23714" x="8447088" y="4297363"/>
          <p14:tracePt t="23726" x="8429625" y="4281488"/>
          <p14:tracePt t="23749" x="8364538" y="4248150"/>
          <p14:tracePt t="23759" x="8313738" y="4230688"/>
          <p14:tracePt t="23771" x="8148638" y="4181475"/>
          <p14:tracePt t="23784" x="7981950" y="4181475"/>
          <p14:tracePt t="23794" x="7850188" y="4181475"/>
          <p14:tracePt t="23804" x="7451725" y="4214813"/>
          <p14:tracePt t="23818" x="7269163" y="4230688"/>
          <p14:tracePt t="23826" x="6870700" y="4281488"/>
          <p14:tracePt t="23850" x="6688138" y="4330700"/>
          <p14:tracePt t="23851" x="6588125" y="4330700"/>
          <p14:tracePt t="23861" x="6207125" y="4379913"/>
          <p14:tracePt t="23872" x="6007100" y="4413250"/>
          <p14:tracePt t="23884" x="5791200" y="4413250"/>
          <p14:tracePt t="23894" x="5726113" y="4446588"/>
          <p14:tracePt t="23906" x="5659438" y="4446588"/>
          <p14:tracePt t="23918" x="5608638" y="4462463"/>
          <p14:tracePt t="23951" x="5575300" y="4462463"/>
          <p14:tracePt t="23962" x="5559425" y="4462463"/>
          <p14:tracePt t="23975" x="5459413" y="4413250"/>
          <p14:tracePt t="23985" x="5443538" y="4413250"/>
          <p14:tracePt t="23996" x="5343525" y="4397375"/>
          <p14:tracePt t="24007" x="5145088" y="4346575"/>
          <p14:tracePt t="24019" x="5060950" y="4330700"/>
          <p14:tracePt t="24029" x="4878388" y="4281488"/>
          <p14:tracePt t="24041" x="4813300" y="4281488"/>
          <p14:tracePt t="24064" x="4481513" y="4330700"/>
          <p14:tracePt t="24074" x="4397375" y="4346575"/>
          <p14:tracePt t="24086" x="4165600" y="4446588"/>
          <p14:tracePt t="24097" x="4065588" y="4513263"/>
          <p14:tracePt t="24109" x="3949700" y="4579938"/>
          <p14:tracePt t="24120" x="3551238" y="4762500"/>
          <p14:tracePt t="24131" x="3402013" y="4811713"/>
          <p14:tracePt t="24142" x="2936875" y="5010150"/>
          <p14:tracePt t="24154" x="2805113" y="5027613"/>
          <p14:tracePt t="24176" x="2389188" y="5127625"/>
          <p14:tracePt t="24187" x="2339975" y="5127625"/>
          <p14:tracePt t="24201" x="2290763" y="5094288"/>
          <p14:tracePt t="24209" x="2290763" y="5076825"/>
          <p14:tracePt t="24222" x="2239963" y="5010150"/>
          <p14:tracePt t="24234" x="2173288" y="4795838"/>
          <p14:tracePt t="24243" x="2124075" y="4695825"/>
          <p14:tracePt t="24255" x="2024063" y="4413250"/>
          <p14:tracePt t="24268" x="1958975" y="4164013"/>
          <p14:tracePt t="24277" x="1892300" y="3981450"/>
          <p14:tracePt t="24300" x="1792288" y="3649663"/>
          <p14:tracePt t="24300" x="1758950" y="3500438"/>
          <p14:tracePt t="24311" x="1676400" y="3252788"/>
          <p14:tracePt t="24322" x="1676400" y="3152775"/>
          <p14:tracePt t="24334" x="1658938" y="3101975"/>
          <p14:tracePt t="24344" x="1658938" y="3019425"/>
          <p14:tracePt t="24356" x="1658938" y="2986088"/>
          <p14:tracePt t="24368" x="1658938" y="2970213"/>
          <p14:tracePt t="24378" x="1676400" y="2970213"/>
          <p14:tracePt t="24412" x="1709738" y="2970213"/>
          <p14:tracePt t="24424" x="1725613" y="2952750"/>
          <p14:tracePt t="24491" x="1709738" y="2952750"/>
          <p14:tracePt t="24503" x="1676400" y="2970213"/>
          <p14:tracePt t="24513" x="1643063" y="2986088"/>
          <p14:tracePt t="24525" x="1560513" y="3019425"/>
          <p14:tracePt t="24536" x="1393825" y="3086100"/>
          <p14:tracePt t="24547" x="1377950" y="3101975"/>
          <p14:tracePt t="24558" x="1327150" y="3135313"/>
          <p14:tracePt t="24570" x="1195388" y="3152775"/>
          <p14:tracePt t="24581" x="1162050" y="3152775"/>
          <p14:tracePt t="24592" x="1144588" y="3152775"/>
          <p14:tracePt t="24614" x="1144588" y="3135313"/>
          <p14:tracePt t="24626" x="1211263" y="3036888"/>
          <p14:tracePt t="24637" x="1244600" y="2986088"/>
          <p14:tracePt t="24651" x="1260475" y="2986088"/>
          <p14:tracePt t="24660" x="1377950" y="2903538"/>
          <p14:tracePt t="24671" x="1393825" y="2903538"/>
          <p14:tracePt t="24684" x="1560513" y="2854325"/>
          <p14:tracePt t="24693" x="1758950" y="2803525"/>
          <p14:tracePt t="24705" x="1908175" y="2787650"/>
          <p14:tracePt t="24718" x="2522538" y="2754313"/>
          <p14:tracePt t="24727" x="2820988" y="2754313"/>
          <p14:tracePt t="24738" x="3733800" y="2738438"/>
          <p14:tracePt t="24751" x="4281488" y="2687638"/>
          <p14:tracePt t="24761" x="4829175" y="2671763"/>
          <p14:tracePt t="24774" x="6488113" y="2671763"/>
          <p14:tracePt t="24784" x="6886575" y="2671763"/>
          <p14:tracePt t="24795" x="8313738" y="2671763"/>
          <p14:tracePt t="24806" x="8712200" y="2671763"/>
          <p14:tracePt t="24818" x="9077325" y="2671763"/>
          <p14:tracePt t="24829" x="10206038" y="2687638"/>
          <p14:tracePt t="24841" x="10587038" y="2705100"/>
          <p14:tracePt t="24851" x="11301413" y="2705100"/>
          <p14:tracePt t="24862" x="11483975" y="2705100"/>
          <p14:tracePt t="24874" x="11766550" y="2705100"/>
          <p14:tracePt t="24885" x="12165013" y="2705100"/>
          <p14:tracePt t="24896" x="12363450" y="2705100"/>
          <p14:tracePt t="24908" x="12728575" y="2705100"/>
          <p14:tracePt t="24919" x="12828588" y="2705100"/>
          <p14:tracePt t="24930" x="12861925" y="2705100"/>
          <p14:tracePt t="24951" x="12993688" y="2738438"/>
          <p14:tracePt t="24954" x="13011150" y="2738438"/>
          <p14:tracePt t="24963" x="13027025" y="2754313"/>
          <p14:tracePt t="24985" x="13060363" y="2754313"/>
          <p14:tracePt t="24997" x="13077825" y="2754313"/>
          <p14:tracePt t="25020" x="13127038" y="2787650"/>
          <p14:tracePt t="25031" x="13142913" y="2787650"/>
          <p14:tracePt t="25053" x="13260388" y="2803525"/>
          <p14:tracePt t="25068" x="13342938" y="2836863"/>
          <p14:tracePt t="25077" x="13574713" y="2870200"/>
          <p14:tracePt t="25088" x="13690600" y="2919413"/>
          <p14:tracePt t="25101" x="13774738" y="2919413"/>
          <p14:tracePt t="25110" x="14454188" y="2970213"/>
          <p14:tracePt t="25121" x="14687550" y="2970213"/>
          <p14:tracePt t="25134" x="15235238" y="3019425"/>
          <p14:tracePt t="25143" x="15417800" y="3019425"/>
          <p14:tracePt t="25155" x="15533688" y="3070225"/>
          <p14:tracePt t="25168" x="15765463" y="3152775"/>
          <p14:tracePt t="25178" x="15814675" y="3201988"/>
          <p14:tracePt t="25189" x="15832138" y="3252788"/>
          <p14:tracePt t="25201" x="15832138" y="3433763"/>
          <p14:tracePt t="25211" x="15765463" y="3551238"/>
          <p14:tracePt t="25223" x="15598775" y="3981450"/>
          <p14:tracePt t="25234" x="15533688" y="4130675"/>
          <p14:tracePt t="25246" x="15433675" y="4330700"/>
          <p14:tracePt t="25256" x="15235238" y="4795838"/>
          <p14:tracePt t="25268" x="15135225" y="5043488"/>
          <p14:tracePt t="25279" x="15035213" y="5276850"/>
          <p14:tracePt t="25290" x="15019338" y="5326063"/>
          <p14:tracePt t="25301" x="15019338" y="5359400"/>
          <p14:tracePt t="25313" x="15019338" y="5441950"/>
          <p14:tracePt t="25324" x="15019338" y="5475288"/>
          <p14:tracePt t="25358" x="15001875" y="5475288"/>
          <p14:tracePt t="25380" x="14968538" y="5475288"/>
          <p14:tracePt t="25391" x="14885988" y="5475288"/>
          <p14:tracePt t="25402" x="14803438" y="5441950"/>
          <p14:tracePt t="25413" x="14636750" y="5441950"/>
          <p14:tracePt t="25426" x="14222413" y="5426075"/>
          <p14:tracePt t="25436" x="13873163" y="5408613"/>
          <p14:tracePt t="25447" x="12496800" y="5375275"/>
          <p14:tracePt t="25458" x="11964988" y="5375275"/>
          <p14:tracePt t="25470" x="11218863" y="5375275"/>
          <p14:tracePt t="25484" x="9128125" y="5375275"/>
          <p14:tracePt t="25492" x="8480425" y="5375275"/>
          <p14:tracePt t="25503" x="6405563" y="5408613"/>
          <p14:tracePt t="25518" x="5924550" y="5426075"/>
          <p14:tracePt t="25526" x="5060950" y="5491163"/>
          <p14:tracePt t="25537" x="3667125" y="5608638"/>
          <p14:tracePt t="25551" x="3368675" y="5641975"/>
          <p14:tracePt t="25562" x="2473325" y="5724525"/>
          <p14:tracePt t="25584" x="2190750" y="5724525"/>
          <p14:tracePt t="25593" x="2057400" y="5724525"/>
          <p14:tracePt t="25674" x="2024063" y="5724525"/>
          <p14:tracePt t="25706" x="2024063" y="5757863"/>
          <p14:tracePt t="25728" x="1990725" y="5757863"/>
          <p14:tracePt t="25739" x="1958975" y="5773738"/>
          <p14:tracePt t="25762" x="1874838" y="5773738"/>
          <p14:tracePt t="25774" x="1841500" y="5773738"/>
          <p14:tracePt t="25786" x="1841500" y="5757863"/>
          <p14:tracePt t="25796" x="1825625" y="5557838"/>
          <p14:tracePt t="25807" x="1792288" y="5408613"/>
          <p14:tracePt t="25819" x="1725613" y="5027613"/>
          <p14:tracePt t="25830" x="1676400" y="4762500"/>
          <p14:tracePt t="25841" x="1609725" y="4562475"/>
          <p14:tracePt t="25853" x="1493838" y="4164013"/>
          <p14:tracePt t="25863" x="1443038" y="3948113"/>
          <p14:tracePt t="25874" x="1360488" y="3533775"/>
          <p14:tracePt t="25886" x="1360488" y="3384550"/>
          <p14:tracePt t="25908" x="1311275" y="3070225"/>
          <p14:tracePt t="25921" x="1311275" y="2986088"/>
          <p14:tracePt t="25931" x="1277938" y="2870200"/>
          <p14:tracePt t="25953" x="1277938" y="2854325"/>
          <p14:tracePt t="26034" x="1311275" y="2854325"/>
          <p14:tracePt t="26055" x="1327150" y="2854325"/>
          <p14:tracePt t="26078" x="1427163" y="2854325"/>
          <p14:tracePt t="26088" x="1443038" y="2836863"/>
          <p14:tracePt t="26101" x="1593850" y="2836863"/>
          <p14:tracePt t="26123" x="1725613" y="2787650"/>
          <p14:tracePt t="26134" x="1990725" y="2787650"/>
          <p14:tracePt t="26145" x="2290763" y="2787650"/>
          <p14:tracePt t="26156" x="3252788" y="2754313"/>
          <p14:tracePt t="26168" x="3684588" y="2738438"/>
          <p14:tracePt t="26178" x="4165600" y="2738438"/>
          <p14:tracePt t="26190" x="5626100" y="2687638"/>
          <p14:tracePt t="26203" x="6140450" y="2687638"/>
          <p14:tracePt t="26212" x="7816850" y="2687638"/>
          <p14:tracePt t="26224" x="8331200" y="2687638"/>
          <p14:tracePt t="26236" x="8845550" y="2687638"/>
          <p14:tracePt t="26247" x="10504488" y="2687638"/>
          <p14:tracePt t="26258" x="10952163" y="2687638"/>
          <p14:tracePt t="26280" x="12114213" y="2738438"/>
          <p14:tracePt t="26291" x="12396788" y="2738438"/>
          <p14:tracePt t="26302" x="12712700" y="2738438"/>
          <p14:tracePt t="26314" x="12795250" y="2738438"/>
          <p14:tracePt t="26325" x="13142913" y="2738438"/>
          <p14:tracePt t="26336" x="13292138" y="2705100"/>
          <p14:tracePt t="26347" x="13358813" y="2705100"/>
          <p14:tracePt t="26359" x="13741400" y="2705100"/>
          <p14:tracePt t="26370" x="13890625" y="2705100"/>
          <p14:tracePt t="26381" x="14289088" y="2738438"/>
          <p14:tracePt t="26392" x="14387513" y="2738438"/>
          <p14:tracePt t="26404" x="14570075" y="2754313"/>
          <p14:tracePt t="26414" x="14785975" y="2754313"/>
          <p14:tracePt t="26426" x="14885988" y="2787650"/>
          <p14:tracePt t="26452" x="14919325" y="2787650"/>
          <p14:tracePt t="26504" x="14952663" y="2787650"/>
          <p14:tracePt t="26518" x="14968538" y="2787650"/>
          <p14:tracePt t="26527" x="15084425" y="2803525"/>
          <p14:tracePt t="26550" x="15151100" y="2803525"/>
          <p14:tracePt t="26553" x="15235238" y="2836863"/>
          <p14:tracePt t="26573" x="15317788" y="2836863"/>
          <p14:tracePt t="26574" x="15351125" y="2854325"/>
          <p14:tracePt t="26618" x="15351125" y="2870200"/>
          <p14:tracePt t="26628" x="15351125" y="2903538"/>
          <p14:tracePt t="26641" x="15384463" y="3019425"/>
          <p14:tracePt t="26663" x="15384463" y="3152775"/>
          <p14:tracePt t="26663" x="15384463" y="3302000"/>
          <p14:tracePt t="26674" x="15367000" y="3883025"/>
          <p14:tracePt t="26686" x="15351125" y="4098925"/>
          <p14:tracePt t="26696" x="15251113" y="4513263"/>
          <p14:tracePt t="26707" x="15201900" y="4729163"/>
          <p14:tracePt t="26730" x="15035213" y="5259388"/>
          <p14:tracePt t="26741" x="15019338" y="5375275"/>
          <p14:tracePt t="26752" x="15001875" y="5491163"/>
          <p14:tracePt t="26775" x="14968538" y="5557838"/>
          <p14:tracePt t="26786" x="14952663" y="5557838"/>
          <p14:tracePt t="26808" x="14836775" y="5541963"/>
          <p14:tracePt t="26833" x="14736763" y="5524500"/>
          <p14:tracePt t="26843" x="14554200" y="5441950"/>
          <p14:tracePt t="26855" x="14520863" y="5441950"/>
          <p14:tracePt t="26867" x="14504988" y="5426075"/>
          <p14:tracePt t="26877" x="14487525" y="5426075"/>
          <p14:tracePt t="26899" x="14454188" y="5426075"/>
          <p14:tracePt t="26910" x="14438313" y="5426075"/>
          <p14:tracePt t="26922" x="14289088" y="5426075"/>
          <p14:tracePt t="26935" x="14204950" y="5426075"/>
          <p14:tracePt t="26944" x="13890625" y="5426075"/>
          <p14:tracePt t="26955" x="13109575" y="5441950"/>
          <p14:tracePt t="26968" x="12661900" y="5441950"/>
          <p14:tracePt t="26977" x="11234738" y="5524500"/>
          <p14:tracePt t="26989" x="10769600" y="5524500"/>
          <p14:tracePt t="27001" x="9840913" y="5541963"/>
          <p14:tracePt t="27011" x="7700963" y="5608638"/>
          <p14:tracePt t="27023" x="6937375" y="5641975"/>
          <p14:tracePt t="27045" x="4646613" y="5641975"/>
          <p14:tracePt t="27056" x="4116388" y="5641975"/>
          <p14:tracePt t="27069" x="2820988" y="5491163"/>
          <p14:tracePt t="27078" x="2522538" y="5426075"/>
          <p14:tracePt t="27091" x="2239963" y="5375275"/>
          <p14:tracePt t="27102" x="1643063" y="5259388"/>
          <p14:tracePt t="27124" x="1427163" y="5159375"/>
          <p14:tracePt t="27146" x="1427163" y="5143500"/>
          <p14:tracePt t="27157" x="1427163" y="5127625"/>
          <p14:tracePt t="27169" x="1427163" y="5094288"/>
          <p14:tracePt t="27179" x="1427163" y="5043488"/>
          <p14:tracePt t="27191" x="1443038" y="5027613"/>
          <p14:tracePt t="27203" x="1443038" y="5010150"/>
          <p14:tracePt t="27214" x="1509713" y="4927600"/>
          <p14:tracePt t="27225" x="1543050" y="4911725"/>
          <p14:tracePt t="27236" x="1593850" y="4845050"/>
          <p14:tracePt t="27247" x="1609725" y="4845050"/>
          <p14:tracePt t="27259" x="1643063" y="4811713"/>
          <p14:tracePt t="27282" x="1709738" y="4762500"/>
          <p14:tracePt t="27292" x="1825625" y="4695825"/>
          <p14:tracePt t="27304" x="1908175" y="4613275"/>
          <p14:tracePt t="27314" x="1958975" y="4529138"/>
          <p14:tracePt t="27326" x="2024063" y="4346575"/>
          <p14:tracePt t="27338" x="2024063" y="4281488"/>
          <p14:tracePt t="27360" x="2008188" y="4214813"/>
          <p14:tracePt t="27360" x="1958975" y="4130675"/>
          <p14:tracePt t="27371" x="1908175" y="4098925"/>
          <p14:tracePt t="27384" x="1792288" y="3998913"/>
          <p14:tracePt t="27405" x="1709738" y="3733800"/>
          <p14:tracePt t="27417" x="1676400" y="3600450"/>
          <p14:tracePt t="27427" x="1643063" y="3384550"/>
          <p14:tracePt t="27450" x="1593850" y="3101975"/>
          <p14:tracePt t="27450" x="1560513" y="3019425"/>
          <p14:tracePt t="27461" x="1543050" y="2854325"/>
          <p14:tracePt t="27472" x="1543050" y="2836863"/>
          <p14:tracePt t="27485" x="1543050" y="2803525"/>
          <p14:tracePt t="27494" x="1543050" y="2738438"/>
          <p14:tracePt t="27506" x="1509713" y="2705100"/>
          <p14:tracePt t="27596" x="1543050" y="2705100"/>
          <p14:tracePt t="27619" x="1543050" y="2738438"/>
          <p14:tracePt t="27630" x="1560513" y="2738438"/>
          <p14:tracePt t="27653" x="1725613" y="2787650"/>
          <p14:tracePt t="27654" x="1874838" y="2787650"/>
          <p14:tracePt t="27664" x="2754313" y="2803525"/>
          <p14:tracePt t="27675" x="3170238" y="2787650"/>
          <p14:tracePt t="27687" x="3833813" y="2754313"/>
          <p14:tracePt t="27697" x="5741988" y="2687638"/>
          <p14:tracePt t="27710" x="6372225" y="2687638"/>
          <p14:tracePt t="27720" x="8331200" y="2687638"/>
          <p14:tracePt t="27734" x="9226550" y="2687638"/>
          <p14:tracePt t="27744" x="10106025" y="2705100"/>
          <p14:tracePt t="27754" x="12280900" y="2754313"/>
          <p14:tracePt t="27768" x="13176250" y="2787650"/>
          <p14:tracePt t="27777" x="14785975" y="2787650"/>
          <p14:tracePt t="27788" x="15151100" y="2787650"/>
          <p14:tracePt t="27801" x="15467013" y="2787650"/>
          <p14:tracePt t="27810" x="15832138" y="2738438"/>
          <p14:tracePt t="27822" x="15898813" y="2738438"/>
          <p14:tracePt t="27835" x="16014700" y="2705100"/>
          <p14:tracePt t="27844" x="16048038" y="2705100"/>
          <p14:tracePt t="27956" x="16014700" y="2705100"/>
          <p14:tracePt t="27979" x="15997238" y="2705100"/>
          <p14:tracePt t="27989" x="15948025" y="2738438"/>
          <p14:tracePt t="28001" x="15832138" y="2836863"/>
          <p14:tracePt t="28012" x="15749588" y="2903538"/>
          <p14:tracePt t="28024" x="15698788" y="2952750"/>
          <p14:tracePt t="28036" x="15533688" y="3201988"/>
          <p14:tracePt t="28046" x="15433675" y="3317875"/>
          <p14:tracePt t="28057" x="15251113" y="3700463"/>
          <p14:tracePt t="28070" x="15151100" y="3865563"/>
          <p14:tracePt t="28079" x="15084425" y="3981450"/>
          <p14:tracePt t="28091" x="14885988" y="4330700"/>
          <p14:tracePt t="28103" x="14785975" y="4413250"/>
          <p14:tracePt t="28114" x="14504988" y="4695825"/>
          <p14:tracePt t="28125" x="14371638" y="4811713"/>
          <p14:tracePt t="28137" x="14171613" y="4911725"/>
          <p14:tracePt t="28147" x="13641388" y="5094288"/>
          <p14:tracePt t="28159" x="13409613" y="5143500"/>
          <p14:tracePt t="28170" x="12280900" y="5192713"/>
          <p14:tracePt t="28184" x="11998325" y="5192713"/>
          <p14:tracePt t="28193" x="11468100" y="5143500"/>
          <p14:tracePt t="28204" x="10139363" y="5043488"/>
          <p14:tracePt t="28218" x="9675813" y="4976813"/>
          <p14:tracePt t="28226" x="9110663" y="4911725"/>
          <p14:tracePt t="28238" x="7434263" y="4678363"/>
          <p14:tracePt t="28251" x="7102475" y="4629150"/>
          <p14:tracePt t="28260" x="5842000" y="4379913"/>
          <p14:tracePt t="28272" x="5575300" y="4297363"/>
          <p14:tracePt t="28284" x="5392738" y="4281488"/>
          <p14:tracePt t="28293" x="4862513" y="4065588"/>
          <p14:tracePt t="28305" x="4795838" y="4048125"/>
          <p14:tracePt t="28318" x="4646613" y="3948113"/>
          <p14:tracePt t="28327" x="4630738" y="3948113"/>
          <p14:tracePt t="28350" x="4597400" y="3932238"/>
          <p14:tracePt t="28373" x="4597400" y="3898900"/>
          <p14:tracePt t="28374" x="4530725" y="3832225"/>
          <p14:tracePt t="28395" x="4464050" y="3783013"/>
          <p14:tracePt t="28407" x="4414838" y="3767138"/>
          <p14:tracePt t="28418" x="4364038" y="3733800"/>
          <p14:tracePt t="28429" x="4181475" y="3700463"/>
          <p14:tracePt t="28441" x="4032250" y="3649663"/>
          <p14:tracePt t="28452" x="3949700" y="3616325"/>
          <p14:tracePt t="28462" x="3849688" y="3584575"/>
          <p14:tracePt t="28474" x="3800475" y="3533775"/>
          <p14:tracePt t="28496" x="3717925" y="3467100"/>
          <p14:tracePt t="28507" x="3667125" y="3467100"/>
          <p14:tracePt t="28519" x="3551238" y="3417888"/>
          <p14:tracePt t="28529" x="3535363" y="3417888"/>
          <p14:tracePt t="28552" x="3502025" y="3417888"/>
          <p14:tracePt t="28574" x="3484563" y="3384550"/>
          <p14:tracePt t="28586" x="3451225" y="3384550"/>
          <p14:tracePt t="28597" x="3386138" y="3368675"/>
          <p14:tracePt t="28609" x="3319463" y="3368675"/>
          <p14:tracePt t="28620" x="3286125" y="3351213"/>
          <p14:tracePt t="28634" x="3252788" y="3317875"/>
          <p14:tracePt t="28655" x="3219450" y="3317875"/>
          <p14:tracePt t="28687" x="3203575" y="3302000"/>
          <p14:tracePt t="28734" x="3170238" y="3268663"/>
          <p14:tracePt t="28744" x="3103563" y="3268663"/>
          <p14:tracePt t="28755" x="3052763" y="3268663"/>
          <p14:tracePt t="28768" x="2987675" y="3219450"/>
          <p14:tracePt t="28777" x="2921000" y="3219450"/>
          <p14:tracePt t="28789" x="2921000" y="3201988"/>
          <p14:tracePt t="28812" x="2854325" y="3186113"/>
          <p14:tracePt t="28834" x="2805113" y="3186113"/>
          <p14:tracePt t="28845" x="2771775" y="3186113"/>
          <p14:tracePt t="28857" x="2754313" y="3186113"/>
          <p14:tracePt t="28879" x="2738438" y="3186113"/>
          <p14:tracePt t="28912" x="2705100" y="3186113"/>
          <p14:tracePt t="28935" x="2689225" y="3201988"/>
          <p14:tracePt t="28946" x="2638425" y="3201988"/>
          <p14:tracePt t="28969" x="2589213" y="3219450"/>
          <p14:tracePt t="29060" x="2638425" y="3219450"/>
          <p14:tracePt t="29070" x="2689225" y="3219450"/>
          <p14:tracePt t="29085" x="3021013" y="3219450"/>
          <p14:tracePt t="29092" x="3152775" y="3219450"/>
          <p14:tracePt t="29105" x="3386138" y="3219450"/>
          <p14:tracePt t="29114" x="3849688" y="3219450"/>
          <p14:tracePt t="29126" x="3998913" y="3219450"/>
          <p14:tracePt t="29138" x="4248150" y="3219450"/>
          <p14:tracePt t="29151" x="4348163" y="3219450"/>
          <p14:tracePt t="29159" x="4364038" y="3219450"/>
          <p14:tracePt t="29205" x="4348163" y="3219450"/>
          <p14:tracePt t="29227" x="4314825" y="3219450"/>
          <p14:tracePt t="29238" x="4298950" y="3219450"/>
          <p14:tracePt t="29251" x="4248150" y="3252788"/>
          <p14:tracePt t="29272" x="4232275" y="3252788"/>
          <p14:tracePt t="29398" x="4198938" y="3252788"/>
          <p14:tracePt t="29429" x="4181475" y="3252788"/>
          <p14:tracePt t="29452" x="4165600" y="3219450"/>
          <p14:tracePt t="29463" x="4132263" y="3219450"/>
          <p14:tracePt t="29519" x="4165600" y="3219450"/>
          <p14:tracePt t="29553" x="4232275" y="3219450"/>
          <p14:tracePt t="29558" x="4298950" y="3252788"/>
          <p14:tracePt t="29564" x="4646613" y="3252788"/>
          <p14:tracePt t="29575" x="4762500" y="3252788"/>
          <p14:tracePt t="29588" x="4978400" y="3252788"/>
          <p14:tracePt t="29601" x="5327650" y="3252788"/>
          <p14:tracePt t="29610" x="5426075" y="3252788"/>
          <p14:tracePt t="29633" x="5608638" y="3252788"/>
          <p14:tracePt t="29688" x="5575300" y="3252788"/>
          <p14:tracePt t="29722" x="5559425" y="3252788"/>
          <p14:tracePt t="29734" x="5492750" y="3268663"/>
          <p14:tracePt t="29745" x="5443538" y="3268663"/>
          <p14:tracePt t="29755" x="5376863" y="3268663"/>
          <p14:tracePt t="29768" x="5210175" y="3317875"/>
          <p14:tracePt t="29778" x="5145088" y="3317875"/>
          <p14:tracePt t="29790" x="4929188" y="3351213"/>
          <p14:tracePt t="29801" x="4878388" y="3351213"/>
          <p14:tracePt t="29812" x="4829175" y="3368675"/>
          <p14:tracePt t="29823" x="4695825" y="3368675"/>
          <p14:tracePt t="29835" x="4630738" y="3384550"/>
          <p14:tracePt t="29845" x="4430713" y="3384550"/>
          <p14:tracePt t="29857" x="4397375" y="3417888"/>
          <p14:tracePt t="29868" x="4314825" y="3417888"/>
          <p14:tracePt t="29879" x="4232275" y="3433763"/>
          <p14:tracePt t="29890" x="4181475" y="3433763"/>
          <p14:tracePt t="29903" x="4132263" y="3433763"/>
          <p14:tracePt t="29913" x="4132263" y="3467100"/>
          <p14:tracePt t="29981" x="4132263" y="3484563"/>
          <p14:tracePt t="30003" x="4116388" y="3484563"/>
          <p14:tracePt t="30014" x="4116388" y="3500438"/>
          <p14:tracePt t="30037" x="4083050" y="3500438"/>
          <p14:tracePt t="30048" x="4083050" y="3533775"/>
          <p14:tracePt t="30082" x="4032250" y="3533775"/>
          <p14:tracePt t="30093" x="4016375" y="3533775"/>
          <p14:tracePt t="30105" x="3883025" y="3551238"/>
          <p14:tracePt t="30118" x="3767138" y="3584575"/>
          <p14:tracePt t="30127" x="3651250" y="3600450"/>
          <p14:tracePt t="30138" x="3319463" y="3600450"/>
          <p14:tracePt t="30151" x="3203575" y="3600450"/>
          <p14:tracePt t="30160" x="2820988" y="3649663"/>
          <p14:tracePt t="30172" x="2738438" y="3649663"/>
          <p14:tracePt t="30185" x="2705100" y="3649663"/>
          <p14:tracePt t="30240" x="2705100" y="3616325"/>
          <p14:tracePt t="30251" x="2738438" y="3616325"/>
          <p14:tracePt t="30285" x="2771775" y="3616325"/>
          <p14:tracePt t="30295" x="2870200" y="3616325"/>
          <p14:tracePt t="30308" x="2936875" y="3616325"/>
          <p14:tracePt t="30318" x="3021013" y="3649663"/>
          <p14:tracePt t="30330" x="3219450" y="3667125"/>
          <p14:tracePt t="30341" x="3319463" y="3667125"/>
          <p14:tracePt t="30352" x="3402013" y="3667125"/>
          <p14:tracePt t="30363" x="3617913" y="3667125"/>
          <p14:tracePt t="30375" x="3651250" y="3667125"/>
          <p14:tracePt t="30386" x="3667125" y="3667125"/>
          <p14:tracePt t="30408" x="3651250" y="3667125"/>
          <p14:tracePt t="30431" x="3617913" y="3700463"/>
          <p14:tracePt t="30443" x="3600450" y="3700463"/>
          <p14:tracePt t="30453" x="3551238" y="3700463"/>
          <p14:tracePt t="30487" x="3502025" y="3700463"/>
          <p14:tracePt t="30501" x="3484563" y="3716338"/>
          <p14:tracePt t="30520" x="3502025" y="3716338"/>
          <p14:tracePt t="30534" x="3551238" y="3716338"/>
          <p14:tracePt t="30543" x="3600450" y="3716338"/>
          <p14:tracePt t="30555" x="3667125" y="3716338"/>
          <p14:tracePt t="30568" x="3783013" y="3716338"/>
          <p14:tracePt t="30577" x="3900488" y="3716338"/>
          <p14:tracePt t="30589" x="4132263" y="3716338"/>
          <p14:tracePt t="30601" x="4348163" y="3716338"/>
          <p14:tracePt t="30610" x="4746625" y="3700463"/>
          <p14:tracePt t="30622" x="4929188" y="3700463"/>
          <p14:tracePt t="30634" x="5060950" y="3700463"/>
          <p14:tracePt t="30644" x="5294313" y="3667125"/>
          <p14:tracePt t="30656" x="5276850" y="3667125"/>
          <p14:tracePt t="30668" x="5178425" y="3716338"/>
          <p14:tracePt t="30690" x="5094288" y="3767138"/>
          <p14:tracePt t="30691" x="4995863" y="3832225"/>
          <p14:tracePt t="30701" x="4795838" y="3981450"/>
          <p14:tracePt t="30712" x="4646613" y="4098925"/>
          <p14:tracePt t="30724" x="4430713" y="4230688"/>
          <p14:tracePt t="30735" x="4348163" y="4330700"/>
          <p14:tracePt t="30960" x="4397375" y="4230688"/>
          <p14:tracePt t="30971" x="4464050" y="4164013"/>
          <p14:tracePt t="30984" x="4530725" y="4048125"/>
          <p14:tracePt t="30994" x="4597400" y="3948113"/>
          <p14:tracePt t="31016" x="4597400" y="3898900"/>
          <p14:tracePt t="31039" x="4597400" y="3883025"/>
          <p14:tracePt t="31052" x="4630738" y="3883025"/>
          <p14:tracePt t="31061" x="4630738" y="3865563"/>
          <p14:tracePt t="31072" x="4630738" y="3816350"/>
          <p14:tracePt t="31095" x="4646613" y="3783013"/>
          <p14:tracePt t="31106" x="4662488" y="3767138"/>
          <p14:tracePt t="31118" x="4695825" y="3733800"/>
          <p14:tracePt t="31128" x="4829175" y="3667125"/>
          <p14:tracePt t="31140" x="4911725" y="3649663"/>
          <p14:tracePt t="31151" x="5060950" y="3584575"/>
          <p14:tracePt t="31162" x="5145088" y="3551238"/>
          <p14:tracePt t="31174" x="5160963" y="3551238"/>
          <p14:tracePt t="31185" x="5210175" y="3533775"/>
          <p14:tracePt t="31602" x="5145088" y="3533775"/>
          <p14:tracePt t="31613" x="5027613" y="3533775"/>
          <p14:tracePt t="31624" x="4929188" y="3533775"/>
          <p14:tracePt t="31635" x="4862513" y="3533775"/>
          <p14:tracePt t="31646" x="4762500" y="3533775"/>
          <p14:tracePt t="31657" x="4695825" y="3551238"/>
          <p14:tracePt t="31669" x="4546600" y="3551238"/>
          <p14:tracePt t="31691" x="4513263" y="3551238"/>
          <p14:tracePt t="31703" x="4481513" y="3551238"/>
          <p14:tracePt t="31714" x="4464050" y="3551238"/>
          <p14:tracePt t="31725" x="4314825" y="3533775"/>
          <p14:tracePt t="31748" x="4016375" y="3533775"/>
          <p14:tracePt t="31759" x="3965575" y="3533775"/>
          <p14:tracePt t="31770" x="3900488" y="3533775"/>
          <p14:tracePt t="31781" x="3767138" y="3533775"/>
          <p14:tracePt t="31792" x="3733800" y="3500438"/>
          <p14:tracePt t="31803" x="3651250" y="3500438"/>
          <p14:tracePt t="31814" x="3617913" y="3500438"/>
          <p14:tracePt t="31826" x="3551238" y="3500438"/>
          <p14:tracePt t="31837" x="3451225" y="3500438"/>
          <p14:tracePt t="31851" x="3435350" y="3484563"/>
          <p14:tracePt t="31860" x="3402013" y="3484563"/>
          <p14:tracePt t="31871" x="3368675" y="3484563"/>
          <p14:tracePt t="31884" x="3335338" y="3484563"/>
          <p14:tracePt t="31893" x="3286125" y="3484563"/>
          <p14:tracePt t="31905" x="3268663" y="3467100"/>
          <p14:tracePt t="31918" x="3252788" y="3467100"/>
          <p14:tracePt t="31941" x="3136900" y="3433763"/>
          <p14:tracePt t="31951" x="3036888" y="3433763"/>
          <p14:tracePt t="31961" x="3036888" y="3417888"/>
          <p14:tracePt t="31973" x="2970213" y="3417888"/>
          <p14:tracePt t="31995" x="2936875" y="3417888"/>
          <p14:tracePt t="32006" x="2936875" y="3384550"/>
          <p14:tracePt t="32096" x="2936875" y="3368675"/>
          <p14:tracePt t="32141" x="2921000" y="3351213"/>
          <p14:tracePt t="32186" x="2921000" y="3317875"/>
          <p14:tracePt t="32208" x="2903538" y="3317875"/>
          <p14:tracePt t="32231" x="2870200" y="3317875"/>
          <p14:tracePt t="32254" x="2854325" y="3302000"/>
          <p14:tracePt t="32267" x="2820988" y="3302000"/>
          <p14:tracePt t="32276" x="2738438" y="3268663"/>
          <p14:tracePt t="32287" x="2538413" y="3268663"/>
          <p14:tracePt t="32301" x="2473325" y="3268663"/>
          <p14:tracePt t="32310" x="2406650" y="3302000"/>
          <p14:tracePt t="32321" x="2190750" y="3302000"/>
          <p14:tracePt t="32334" x="2173288" y="3302000"/>
          <p14:tracePt t="32400" x="2190750" y="3302000"/>
          <p14:tracePt t="32456" x="2224088" y="3302000"/>
          <p14:tracePt t="32491" x="2239963" y="3302000"/>
          <p14:tracePt t="32693" x="2306638" y="3268663"/>
          <p14:tracePt t="32704" x="2406650" y="3268663"/>
          <p14:tracePt t="32726" x="2655888" y="3268663"/>
          <p14:tracePt t="32737" x="2854325" y="3268663"/>
          <p14:tracePt t="32751" x="3268663" y="3302000"/>
          <p14:tracePt t="32771" x="3535363" y="3317875"/>
          <p14:tracePt t="32771" x="3800475" y="3317875"/>
          <p14:tracePt t="32784" x="3883025" y="3317875"/>
          <p14:tracePt t="32793" x="3916363" y="3317875"/>
          <p14:tracePt t="32805" x="3965575" y="3317875"/>
          <p14:tracePt t="32918" x="3949700" y="3317875"/>
          <p14:tracePt t="32951" x="3916363" y="3317875"/>
          <p14:tracePt t="32974" x="3900488" y="3317875"/>
          <p14:tracePt t="32996" x="3783013" y="3317875"/>
          <p14:tracePt t="33008" x="3717925" y="3351213"/>
          <p14:tracePt t="33019" x="3667125" y="3351213"/>
          <p14:tracePt t="33029" x="3435350" y="3368675"/>
          <p14:tracePt t="33052" x="3335338" y="3368675"/>
          <p14:tracePt t="33054" x="3219450" y="3368675"/>
          <p14:tracePt t="33064" x="2921000" y="3368675"/>
          <p14:tracePt t="33086" x="2506663" y="3368675"/>
          <p14:tracePt t="33109" x="2190750" y="3368675"/>
          <p14:tracePt t="33119" x="2124075" y="3368675"/>
          <p14:tracePt t="33142" x="2108200" y="3351213"/>
          <p14:tracePt t="33199" x="2074863" y="3351213"/>
          <p14:tracePt t="33221" x="2057400" y="3351213"/>
          <p14:tracePt t="34200" x="2024063" y="3351213"/>
          <p14:tracePt t="34312" x="2008188" y="3351213"/>
          <p14:tracePt t="34346" x="2008188" y="3317875"/>
          <p14:tracePt t="34368" x="1990725" y="3317875"/>
          <p14:tracePt t="34481" x="1990725" y="3302000"/>
          <p14:tracePt t="35010" x="1990725" y="3268663"/>
          <p14:tracePt t="35059" x="2008188" y="3268663"/>
          <p14:tracePt t="35236" x="2024063" y="3252788"/>
          <p14:tracePt t="35246" x="2074863" y="3252788"/>
          <p14:tracePt t="35258" x="2141538" y="3219450"/>
          <p14:tracePt t="35269" x="2406650" y="3201988"/>
          <p14:tracePt t="35284" x="2522538" y="3186113"/>
          <p14:tracePt t="35291" x="2638425" y="3152775"/>
          <p14:tracePt t="35303" x="2987675" y="3135313"/>
          <p14:tracePt t="35313" x="3103563" y="3135313"/>
          <p14:tracePt t="35325" x="3484563" y="3086100"/>
          <p14:tracePt t="35336" x="3667125" y="3086100"/>
          <p14:tracePt t="35351" x="3833813" y="3070225"/>
          <p14:tracePt t="35359" x="4713288" y="2986088"/>
          <p14:tracePt t="35372" x="4878388" y="2986088"/>
          <p14:tracePt t="35385" x="5276850" y="2970213"/>
          <p14:tracePt t="35393" x="5343525" y="2970213"/>
          <p14:tracePt t="35404" x="5376863" y="2970213"/>
          <p14:tracePt t="35426" x="5343525" y="2970213"/>
          <p14:tracePt t="35459" x="5327650" y="2970213"/>
          <p14:tracePt t="35494" x="5260975" y="2986088"/>
          <p14:tracePt t="35494" x="5227638" y="3019425"/>
          <p14:tracePt t="35504" x="5060950" y="3086100"/>
          <p14:tracePt t="35518" x="4978400" y="3101975"/>
          <p14:tracePt t="35529" x="4862513" y="3152775"/>
          <p14:tracePt t="35538" x="4795838" y="3186113"/>
          <p14:tracePt t="35551" x="4713288" y="3201988"/>
          <p14:tracePt t="35560" x="4364038" y="3252788"/>
          <p14:tracePt t="35574" x="4232275" y="3268663"/>
          <p14:tracePt t="35584" x="3833813" y="3302000"/>
          <p14:tracePt t="35594" x="3667125" y="3317875"/>
          <p14:tracePt t="35619" x="3568700" y="3317875"/>
          <p14:tracePt t="35619" x="3252788" y="3351213"/>
          <p14:tracePt t="35629" x="3152775" y="3351213"/>
          <p14:tracePt t="35642" x="2987675" y="3351213"/>
          <p14:tracePt t="35652" x="2970213" y="3351213"/>
          <p14:tracePt t="35664" x="2936875" y="3351213"/>
          <p14:tracePt t="35754" x="2936875" y="3317875"/>
          <p14:tracePt t="35774" x="2970213" y="3317875"/>
          <p14:tracePt t="35786" x="2970213" y="3302000"/>
          <p14:tracePt t="35820" x="2970213" y="3268663"/>
          <p14:tracePt t="35822" x="2987675" y="3268663"/>
          <p14:tracePt t="36022" x="3021013" y="3268663"/>
          <p14:tracePt t="36036" x="3036888" y="3268663"/>
          <p14:tracePt t="36044" x="3136900" y="3268663"/>
          <p14:tracePt t="36056" x="3203575" y="3268663"/>
          <p14:tracePt t="36068" x="3368675" y="3268663"/>
          <p14:tracePt t="36079" x="3451225" y="3268663"/>
          <p14:tracePt t="36089" x="3717925" y="3268663"/>
          <p14:tracePt t="36101" x="3767138" y="3268663"/>
          <p14:tracePt t="36112" x="3849688" y="3268663"/>
          <p14:tracePt t="36124" x="3965575" y="3268663"/>
          <p14:tracePt t="36135" x="3998913" y="3268663"/>
          <p14:tracePt t="36157" x="4032250" y="3268663"/>
          <p14:tracePt t="36179" x="4065588" y="3268663"/>
          <p14:tracePt t="36338" x="4083050" y="3268663"/>
          <p14:tracePt t="36383" x="4116388" y="3268663"/>
          <p14:tracePt t="36404" x="4181475" y="3268663"/>
          <p14:tracePt t="36427" x="4181475" y="3252788"/>
          <p14:tracePt t="36439" x="4198938" y="3252788"/>
          <p14:tracePt t="36787" x="4232275" y="3252788"/>
          <p14:tracePt t="36829" x="4298950" y="3219450"/>
          <p14:tracePt t="36836" x="4348163" y="3219450"/>
          <p14:tracePt t="36843" x="4414838" y="3201988"/>
          <p14:tracePt t="36854" x="4464050" y="3186113"/>
          <p14:tracePt t="36867" x="4630738" y="3186113"/>
          <p14:tracePt t="36876" x="4646613" y="3186113"/>
          <p14:tracePt t="36900" x="4746625" y="3186113"/>
          <p14:tracePt t="36911" x="4762500" y="3186113"/>
          <p14:tracePt t="37126" x="4762500" y="3201988"/>
          <p14:tracePt t="37136" x="4829175" y="3201988"/>
          <p14:tracePt t="37147" x="4862513" y="3201988"/>
          <p14:tracePt t="37158" x="5027613" y="3201988"/>
          <p14:tracePt t="37170" x="5276850" y="3201988"/>
          <p14:tracePt t="37192" x="5608638" y="3201988"/>
          <p14:tracePt t="37204" x="5791200" y="3201988"/>
          <p14:tracePt t="37218" x="5808663" y="3201988"/>
          <p14:tracePt t="37283" x="5791200" y="3201988"/>
          <p14:tracePt t="37306" x="5775325" y="3201988"/>
          <p14:tracePt t="37318" x="5741988" y="3201988"/>
          <p14:tracePt t="37327" x="5726113" y="3201988"/>
          <p14:tracePt t="37338" x="5675313" y="3201988"/>
          <p14:tracePt t="37351" x="5492750" y="3201988"/>
          <p14:tracePt t="37361" x="5343525" y="3201988"/>
          <p14:tracePt t="37372" x="5060950" y="3252788"/>
          <p14:tracePt t="37385" x="4862513" y="3252788"/>
          <p14:tracePt t="37395" x="4713288" y="3268663"/>
          <p14:tracePt t="37406" x="4430713" y="3268663"/>
          <p14:tracePt t="37418" x="4364038" y="3268663"/>
          <p14:tracePt t="37428" x="4198938" y="3268663"/>
          <p14:tracePt t="37440" x="4181475" y="3268663"/>
          <p14:tracePt t="37451" x="4165600" y="3268663"/>
          <p14:tracePt t="37463" x="4132263" y="3268663"/>
          <p14:tracePt t="37474" x="4132263" y="3252788"/>
          <p14:tracePt t="37508" x="4132263" y="3219450"/>
          <p14:tracePt t="37519" x="4132263" y="3201988"/>
          <p14:tracePt t="37530" x="4132263" y="3186113"/>
          <p14:tracePt t="37541" x="4165600" y="3070225"/>
          <p14:tracePt t="37553" x="4165600" y="3036888"/>
          <p14:tracePt t="37564" x="4165600" y="3019425"/>
          <p14:tracePt t="37575" x="4181475" y="2970213"/>
          <p14:tracePt t="37598" x="4181475" y="2952750"/>
          <p14:tracePt t="37608" x="4198938" y="2952750"/>
          <p14:tracePt t="37620" x="4232275" y="2919413"/>
          <p14:tracePt t="37631" x="4298950" y="2903538"/>
          <p14:tracePt t="37643" x="4348163" y="2870200"/>
          <p14:tracePt t="37653" x="4546600" y="2870200"/>
          <p14:tracePt t="37667" x="4646613" y="2870200"/>
          <p14:tracePt t="37676" x="4795838" y="2870200"/>
          <p14:tracePt t="37688" x="5045075" y="2854325"/>
          <p14:tracePt t="37701" x="5111750" y="2854325"/>
          <p14:tracePt t="37721" x="5210175" y="2854325"/>
          <p14:tracePt t="37722" x="5227638" y="2854325"/>
          <p14:tracePt t="37743" x="5260975" y="2870200"/>
          <p14:tracePt t="37766" x="5260975" y="2903538"/>
          <p14:tracePt t="37789" x="5260975" y="2919413"/>
          <p14:tracePt t="37801" x="5227638" y="2970213"/>
          <p14:tracePt t="37811" x="5227638" y="2986088"/>
          <p14:tracePt t="37824" x="5178425" y="3036888"/>
          <p14:tracePt t="37845" x="5160963" y="3036888"/>
          <p14:tracePt t="37857" x="5160963" y="3070225"/>
          <p14:tracePt t="37878" x="5111750" y="3086100"/>
          <p14:tracePt t="37913" x="5094288" y="3101975"/>
          <p14:tracePt t="37969" x="5060950" y="3101975"/>
          <p14:tracePt t="38003" x="5045075" y="3101975"/>
          <p14:tracePt t="38026" x="4995863" y="3101975"/>
          <p14:tracePt t="38036" x="4978400" y="3101975"/>
          <p14:tracePt t="38047" x="4945063" y="3101975"/>
          <p14:tracePt t="38058" x="4929188" y="3101975"/>
          <p14:tracePt t="38082" x="4795838" y="3135313"/>
          <p14:tracePt t="38093" x="4746625" y="3135313"/>
          <p14:tracePt t="38104" x="4530725" y="3186113"/>
          <p14:tracePt t="38118" x="4464050" y="3186113"/>
          <p14:tracePt t="38126" x="4397375" y="3186113"/>
          <p14:tracePt t="38138" x="4198938" y="3201988"/>
          <p14:tracePt t="38151" x="4165600" y="3201988"/>
          <p14:tracePt t="38160" x="4116388" y="3201988"/>
          <p14:tracePt t="38171" x="3900488" y="3201988"/>
          <p14:tracePt t="38184" x="3849688" y="3201988"/>
          <p14:tracePt t="38193" x="3667125" y="3201988"/>
          <p14:tracePt t="38205" x="3617913" y="3201988"/>
          <p14:tracePt t="38218" x="3600450" y="3201988"/>
          <p14:tracePt t="38227" x="3484563" y="3201988"/>
          <p14:tracePt t="38249" x="3451225" y="3186113"/>
          <p14:tracePt t="38306" x="3451225" y="3152775"/>
          <p14:tracePt t="38328" x="3451225" y="3135313"/>
          <p14:tracePt t="38340" x="3484563" y="3135313"/>
          <p14:tracePt t="38351" x="3484563" y="3101975"/>
          <p14:tracePt t="38362" x="3535363" y="3036888"/>
          <p14:tracePt t="38374" x="3551238" y="3019425"/>
          <p14:tracePt t="38396" x="3617913" y="2952750"/>
          <p14:tracePt t="38408" x="3651250" y="2952750"/>
          <p14:tracePt t="38419" x="3667125" y="2919413"/>
          <p14:tracePt t="38431" x="3667125" y="2903538"/>
          <p14:tracePt t="38486" x="3667125" y="2919413"/>
          <p14:tracePt t="38498" x="3617913" y="2970213"/>
          <p14:tracePt t="38508" x="3568700" y="2986088"/>
          <p14:tracePt t="38520" x="3535363" y="3036888"/>
          <p14:tracePt t="38531" x="3451225" y="3101975"/>
          <p14:tracePt t="38554" x="3435350" y="3135313"/>
          <p14:tracePt t="38568" x="3386138" y="3152775"/>
          <p14:tracePt t="38587" x="3368675" y="3152775"/>
          <p14:tracePt t="38610" x="3335338" y="3152775"/>
          <p14:tracePt t="38621" x="3319463" y="3152775"/>
          <p14:tracePt t="38634" x="3319463" y="3186113"/>
          <p14:tracePt t="38643" x="3286125" y="3186113"/>
          <p14:tracePt t="38654" x="3136900" y="3186113"/>
          <p14:tracePt t="38667" x="3086100" y="3186113"/>
          <p14:tracePt t="38678" x="2970213" y="3186113"/>
          <p14:tracePt t="38689" x="2936875" y="3186113"/>
          <p14:tracePt t="38701" x="2921000" y="3186113"/>
          <p14:tracePt t="38711" x="2903538" y="3186113"/>
          <p14:tracePt t="38733" x="2903538" y="3152775"/>
          <p14:tracePt t="38744" x="2903538" y="3135313"/>
          <p14:tracePt t="38756" x="2870200" y="3135313"/>
          <p14:tracePt t="38768" x="2854325" y="3036888"/>
          <p14:tracePt t="38778" x="2854325" y="3019425"/>
          <p14:tracePt t="38790" x="2820988" y="2854325"/>
          <p14:tracePt t="38801" x="2820988" y="2787650"/>
          <p14:tracePt t="38812" x="2854325" y="2738438"/>
          <p14:tracePt t="38824" x="2921000" y="2671763"/>
          <p14:tracePt t="38835" x="2936875" y="2620963"/>
          <p14:tracePt t="38846" x="3021013" y="2571750"/>
          <p14:tracePt t="38857" x="3036888" y="2571750"/>
          <p14:tracePt t="38869" x="3052763" y="2555875"/>
          <p14:tracePt t="38879" x="3136900" y="2555875"/>
          <p14:tracePt t="38902" x="3152775" y="2555875"/>
          <p14:tracePt t="38913" x="3152775" y="2571750"/>
          <p14:tracePt t="38924" x="3170238" y="2571750"/>
          <p14:tracePt t="38936" x="3252788" y="2671763"/>
          <p14:tracePt t="38947" x="3268663" y="2687638"/>
          <p14:tracePt t="38959" x="3286125" y="2738438"/>
          <p14:tracePt t="38969" x="3319463" y="2754313"/>
          <p14:tracePt t="39240" x="3335338" y="2754313"/>
          <p14:tracePt t="39252" x="3368675" y="2787650"/>
          <p14:tracePt t="39262" x="3435350" y="2836863"/>
          <p14:tracePt t="39274" x="3435350" y="2854325"/>
          <p14:tracePt t="39285" x="3451225" y="2854325"/>
          <p14:tracePt t="39308" x="3484563" y="2903538"/>
          <p14:tracePt t="39330" x="3484563" y="2970213"/>
          <p14:tracePt t="39363" x="3451225" y="3036888"/>
          <p14:tracePt t="39386" x="3386138" y="3101975"/>
          <p14:tracePt t="39397" x="3386138" y="3135313"/>
          <p14:tracePt t="39420" x="3368675" y="3135313"/>
          <p14:tracePt t="39499" x="3335338" y="3135313"/>
          <p14:tracePt t="39567" x="3319463" y="3135313"/>
          <p14:tracePt t="39725" x="3319463" y="3101975"/>
          <p14:tracePt t="40264" x="3286125" y="3101975"/>
          <p14:tracePt t="40287" x="3268663" y="3086100"/>
          <p14:tracePt t="40297" x="3252788" y="3086100"/>
          <p14:tracePt t="40319" x="3219450" y="3086100"/>
          <p14:tracePt t="40334" x="3219450" y="3101975"/>
          <p14:tracePt t="41660" x="3203575" y="3101975"/>
          <p14:tracePt t="41682" x="3170238" y="3101975"/>
          <p14:tracePt t="41715" x="3152775" y="3101975"/>
          <p14:tracePt t="42053" x="3252788" y="3152775"/>
          <p14:tracePt t="42063" x="3335338" y="3219450"/>
          <p14:tracePt t="42075" x="3535363" y="3268663"/>
          <p14:tracePt t="42086" x="3651250" y="3302000"/>
          <p14:tracePt t="42097" x="3949700" y="3351213"/>
          <p14:tracePt t="42108" x="4878388" y="3351213"/>
          <p14:tracePt t="42120" x="5178425" y="3351213"/>
          <p14:tracePt t="42130" x="5492750" y="3351213"/>
          <p14:tracePt t="42142" x="6007100" y="3384550"/>
          <p14:tracePt t="42153" x="6173788" y="3417888"/>
          <p14:tracePt t="42167" x="6256338" y="3417888"/>
          <p14:tracePt t="42267" x="6289675" y="3417888"/>
          <p14:tracePt t="42322" x="6305550" y="3384550"/>
          <p14:tracePt t="42345" x="6372225" y="3368675"/>
          <p14:tracePt t="42367" x="6372225" y="3351213"/>
          <p14:tracePt t="42390" x="6372225" y="3317875"/>
          <p14:tracePt t="42402" x="6405563" y="3302000"/>
          <p14:tracePt t="42412" x="6405563" y="3268663"/>
          <p14:tracePt t="42423" x="6405563" y="3252788"/>
          <p14:tracePt t="42502" x="6372225" y="3252788"/>
          <p14:tracePt t="42513" x="6305550" y="3252788"/>
          <p14:tracePt t="42524" x="6240463" y="3252788"/>
          <p14:tracePt t="42535" x="6024563" y="3268663"/>
          <p14:tracePt t="42547" x="5908675" y="3302000"/>
          <p14:tracePt t="42558" x="5775325" y="3302000"/>
          <p14:tracePt t="42569" x="5608638" y="3302000"/>
          <p14:tracePt t="42592" x="5294313" y="3268663"/>
          <p14:tracePt t="42603" x="5276850" y="3268663"/>
          <p14:tracePt t="42617" x="5260975" y="3252788"/>
          <p14:tracePt t="42626" x="5227638" y="3219450"/>
          <p14:tracePt t="42670" x="5260975" y="3201988"/>
          <p14:tracePt t="42684" x="5294313" y="3152775"/>
          <p14:tracePt t="42693" x="5327650" y="3135313"/>
          <p14:tracePt t="42705" x="5543550" y="3019425"/>
          <p14:tracePt t="42717" x="5626100" y="2970213"/>
          <p14:tracePt t="42727" x="5726113" y="2919413"/>
          <p14:tracePt t="42738" x="5957888" y="2870200"/>
          <p14:tracePt t="42751" x="6024563" y="2854325"/>
          <p14:tracePt t="42761" x="6240463" y="2803525"/>
          <p14:tracePt t="42783" x="6305550" y="2803525"/>
          <p14:tracePt t="42785" x="6438900" y="2803525"/>
          <p14:tracePt t="42795" x="6704013" y="2803525"/>
          <p14:tracePt t="42806" x="6804025" y="2836863"/>
          <p14:tracePt t="42828" x="7035800" y="2919413"/>
          <p14:tracePt t="42830" x="7169150" y="2970213"/>
          <p14:tracePt t="42840" x="7318375" y="3036888"/>
          <p14:tracePt t="42851" x="7567613" y="3086100"/>
          <p14:tracePt t="42862" x="7683500" y="3086100"/>
          <p14:tracePt t="42874" x="7783513" y="3086100"/>
          <p14:tracePt t="42886" x="7899400" y="3086100"/>
          <p14:tracePt t="43009" x="7899400" y="3101975"/>
          <p14:tracePt t="43021" x="7850188" y="3135313"/>
          <p14:tracePt t="43031" x="7799388" y="3152775"/>
          <p14:tracePt t="43043" x="7700963" y="3186113"/>
          <p14:tracePt t="43053" x="7467600" y="3219450"/>
          <p14:tracePt t="43067" x="7318375" y="3219450"/>
          <p14:tracePt t="43076" x="7035800" y="3219450"/>
          <p14:tracePt t="43087" x="6870700" y="3219450"/>
          <p14:tracePt t="43101" x="6704013" y="3219450"/>
          <p14:tracePt t="43110" x="6323013" y="3186113"/>
          <p14:tracePt t="43121" x="6240463" y="3152775"/>
          <p14:tracePt t="43144" x="5842000" y="3101975"/>
          <p14:tracePt t="43155" x="5741988" y="3086100"/>
          <p14:tracePt t="43168" x="5675313" y="3086100"/>
          <p14:tracePt t="43200" x="5692775" y="3070225"/>
          <p14:tracePt t="43223" x="5775325" y="3019425"/>
          <p14:tracePt t="43234" x="5857875" y="2952750"/>
          <p14:tracePt t="43245" x="5973763" y="2903538"/>
          <p14:tracePt t="43256" x="6057900" y="2870200"/>
          <p14:tracePt t="43268" x="6122988" y="2836863"/>
          <p14:tracePt t="43278" x="6372225" y="2787650"/>
          <p14:tracePt t="43301" x="6472238" y="2738438"/>
          <p14:tracePt t="43301" x="6721475" y="2738438"/>
          <p14:tracePt t="43312" x="6837363" y="2738438"/>
          <p14:tracePt t="43324" x="6953250" y="2738438"/>
          <p14:tracePt t="43335" x="7335838" y="2836863"/>
          <p14:tracePt t="43346" x="7467600" y="2870200"/>
          <p14:tracePt t="43357" x="7850188" y="2986088"/>
          <p14:tracePt t="43369" x="7948613" y="3070225"/>
          <p14:tracePt t="43379" x="8032750" y="3086100"/>
          <p14:tracePt t="43391" x="8148638" y="3152775"/>
          <p14:tracePt t="43402" x="8197850" y="3186113"/>
          <p14:tracePt t="43414" x="8197850" y="3201988"/>
          <p14:tracePt t="43470" x="8197850" y="3186113"/>
          <p14:tracePt t="43484" x="8181975" y="3186113"/>
          <p14:tracePt t="43493" x="8181975" y="3152775"/>
          <p14:tracePt t="43504" x="8148638" y="3152775"/>
          <p14:tracePt t="43539" x="8081963" y="3152775"/>
          <p14:tracePt t="43551" x="8066088" y="3186113"/>
          <p14:tracePt t="43582" x="8066088" y="3201988"/>
          <p14:tracePt t="43593" x="8181975" y="3201988"/>
          <p14:tracePt t="43605" x="8197850" y="3201988"/>
          <p14:tracePt t="43617" x="8429625" y="3201988"/>
          <p14:tracePt t="43627" x="8612188" y="3201988"/>
          <p14:tracePt t="43638" x="8763000" y="3201988"/>
          <p14:tracePt t="43651" x="9159875" y="3186113"/>
          <p14:tracePt t="43661" x="9359900" y="3152775"/>
          <p14:tracePt t="43674" x="9740900" y="3135313"/>
          <p14:tracePt t="43685" x="9858375" y="3135313"/>
          <p14:tracePt t="43695" x="10023475" y="3101975"/>
          <p14:tracePt t="43706" x="10139363" y="3086100"/>
          <p14:tracePt t="43718" x="10156825" y="3086100"/>
          <p14:tracePt t="43796" x="10139363" y="3086100"/>
          <p14:tracePt t="43819" x="10090150" y="3086100"/>
          <p14:tracePt t="43830" x="10072688" y="3086100"/>
          <p14:tracePt t="43853" x="9874250" y="3086100"/>
          <p14:tracePt t="43864" x="9807575" y="3086100"/>
          <p14:tracePt t="43875" x="9558338" y="3086100"/>
          <p14:tracePt t="43886" x="9509125" y="3086100"/>
          <p14:tracePt t="43897" x="9342438" y="3086100"/>
          <p14:tracePt t="43909" x="9293225" y="3086100"/>
          <p14:tracePt t="43919" x="9293225" y="3070225"/>
          <p14:tracePt t="43934" x="9277350" y="3070225"/>
          <p14:tracePt t="43942" x="9277350" y="3036888"/>
          <p14:tracePt t="43954" x="9277350" y="3019425"/>
          <p14:tracePt t="43967" x="9326563" y="2970213"/>
          <p14:tracePt t="43976" x="9359900" y="2952750"/>
          <p14:tracePt t="43987" x="9558338" y="2854325"/>
          <p14:tracePt t="44001" x="9642475" y="2836863"/>
          <p14:tracePt t="44021" x="10090150" y="2754313"/>
          <p14:tracePt t="44034" x="10221913" y="2754313"/>
          <p14:tracePt t="44044" x="10437813" y="2787650"/>
          <p14:tracePt t="44055" x="10555288" y="2803525"/>
          <p14:tracePt t="44067" x="10653713" y="2854325"/>
          <p14:tracePt t="44077" x="10836275" y="2952750"/>
          <p14:tracePt t="44100" x="10887075" y="2986088"/>
          <p14:tracePt t="44100" x="10952163" y="3036888"/>
          <p14:tracePt t="44111" x="10952163" y="3070225"/>
          <p14:tracePt t="44123" x="10952163" y="3135313"/>
          <p14:tracePt t="44134" x="10952163" y="3152775"/>
          <p14:tracePt t="44157" x="10887075" y="3201988"/>
          <p14:tracePt t="44168" x="10853738" y="3201988"/>
          <p14:tracePt t="44178" x="10820400" y="3201988"/>
          <p14:tracePt t="44191" x="10671175" y="3201988"/>
          <p14:tracePt t="44201" x="10555288" y="3201988"/>
          <p14:tracePt t="44212" x="10388600" y="3186113"/>
          <p14:tracePt t="44224" x="10306050" y="3152775"/>
          <p14:tracePt t="44235" x="10221913" y="3152775"/>
          <p14:tracePt t="44246" x="10072688" y="3101975"/>
          <p14:tracePt t="44257" x="9990138" y="3101975"/>
          <p14:tracePt t="44269" x="9956800" y="3086100"/>
          <p14:tracePt t="44279" x="9923463" y="3086100"/>
          <p14:tracePt t="44460" x="9923463" y="3101975"/>
          <p14:tracePt t="44493" x="9907588" y="3135313"/>
          <p14:tracePt t="44516" x="9858375" y="3152775"/>
          <p14:tracePt t="44527" x="9740900" y="3201988"/>
          <p14:tracePt t="44539" x="9691688" y="3201988"/>
          <p14:tracePt t="44551" x="9591675" y="3201988"/>
          <p14:tracePt t="44561" x="9575800" y="3201988"/>
          <p14:tracePt t="44572" x="9558338" y="3186113"/>
          <p14:tracePt t="44584" x="9342438" y="3086100"/>
          <p14:tracePt t="44595" x="9277350" y="3070225"/>
          <p14:tracePt t="44606" x="9077325" y="2986088"/>
          <p14:tracePt t="44618" x="9010650" y="2970213"/>
          <p14:tracePt t="44628" x="8961438" y="2952750"/>
          <p14:tracePt t="44640" x="8845550" y="2903538"/>
          <p14:tracePt t="44662" x="8845550" y="2870200"/>
          <p14:tracePt t="44876" x="8845550" y="2903538"/>
          <p14:tracePt t="44888" x="8828088" y="2903538"/>
          <p14:tracePt t="44910" x="8828088" y="2952750"/>
          <p14:tracePt t="44921" x="8828088" y="2970213"/>
          <p14:tracePt t="44934" x="8845550" y="2986088"/>
          <p14:tracePt t="44955" x="8878888" y="3036888"/>
          <p14:tracePt t="44977" x="8894763" y="3070225"/>
          <p14:tracePt t="45057" x="8894763" y="3036888"/>
          <p14:tracePt t="45068" x="8845550" y="3019425"/>
          <p14:tracePt t="45091" x="8828088" y="2970213"/>
          <p14:tracePt t="45101" x="8778875" y="2952750"/>
          <p14:tracePt t="45112" x="8763000" y="2919413"/>
          <p14:tracePt t="45124" x="8645525" y="2854325"/>
          <p14:tracePt t="45135" x="8596313" y="2836863"/>
          <p14:tracePt t="45146" x="8413750" y="2754313"/>
          <p14:tracePt t="45158" x="8364538" y="2754313"/>
          <p14:tracePt t="45169" x="8331200" y="2738438"/>
          <p14:tracePt t="45225" x="8380413" y="2705100"/>
          <p14:tracePt t="45247" x="8496300" y="2671763"/>
          <p14:tracePt t="45259" x="8596313" y="2587625"/>
          <p14:tracePt t="45282" x="8712200" y="2522538"/>
          <p14:tracePt t="45292" x="8845550" y="2505075"/>
          <p14:tracePt t="45304" x="8928100" y="2471738"/>
          <p14:tracePt t="45317" x="8945563" y="2471738"/>
          <p14:tracePt t="45326" x="9043988" y="2505075"/>
          <p14:tracePt t="45338" x="9061450" y="2505075"/>
          <p14:tracePt t="45360" x="9061450" y="2522538"/>
          <p14:tracePt t="45382" x="9043988" y="2555875"/>
          <p14:tracePt t="45394" x="9010650" y="2555875"/>
          <p14:tracePt t="45405" x="8878888" y="2671763"/>
          <p14:tracePt t="45418" x="8845550" y="2687638"/>
          <p14:tracePt t="45427" x="8812213" y="2705100"/>
          <p14:tracePt t="45438" x="8662988" y="2787650"/>
          <p14:tracePt t="45451" x="8596313" y="2803525"/>
          <p14:tracePt t="45461" x="8447088" y="2854325"/>
          <p14:tracePt t="45473" x="8380413" y="2870200"/>
          <p14:tracePt t="45485" x="8215313" y="2903538"/>
          <p14:tracePt t="45495" x="7783513" y="2970213"/>
          <p14:tracePt t="45507" x="7583488" y="3019425"/>
          <p14:tracePt t="45517" x="7235825" y="3070225"/>
          <p14:tracePt t="45528" x="7053263" y="3086100"/>
          <p14:tracePt t="45540" x="6886575" y="3101975"/>
          <p14:tracePt t="45551" x="6654800" y="3135313"/>
          <p14:tracePt t="45563" x="6538913" y="3135313"/>
          <p14:tracePt t="45574" x="6438900" y="3135313"/>
          <p14:tracePt t="45630" x="6438900" y="3101975"/>
          <p14:tracePt t="45653" x="6438900" y="3086100"/>
          <p14:tracePt t="45675" x="6438900" y="3036888"/>
          <p14:tracePt t="45686" x="6488113" y="2986088"/>
          <p14:tracePt t="45709" x="6521450" y="2970213"/>
          <p14:tracePt t="45720" x="6588125" y="2952750"/>
          <p14:tracePt t="45731" x="6605588" y="2952750"/>
          <p14:tracePt t="45743" x="6688138" y="2919413"/>
          <p14:tracePt t="45776" x="6688138" y="2903538"/>
          <p14:tracePt t="45822" x="6704013" y="2903538"/>
          <p14:tracePt t="46091" x="6704013" y="2919413"/>
          <p14:tracePt t="46102" x="6721475" y="2919413"/>
          <p14:tracePt t="46136" x="6754813" y="2919413"/>
          <p14:tracePt t="46147" x="6770688" y="2952750"/>
          <p14:tracePt t="46170" x="6804025" y="2986088"/>
          <p14:tracePt t="46181" x="6819900" y="2986088"/>
          <p14:tracePt t="46203" x="6837363" y="3019425"/>
          <p14:tracePt t="46217" x="6870700" y="3019425"/>
          <p14:tracePt t="46226" x="6937375" y="3019425"/>
          <p14:tracePt t="46238" x="6986588" y="3019425"/>
          <p14:tracePt t="46251" x="7002463" y="3019425"/>
          <p14:tracePt t="46260" x="7069138" y="3019425"/>
          <p14:tracePt t="46271" x="7102475" y="3019425"/>
          <p14:tracePt t="46284" x="7102475" y="3036888"/>
          <p14:tracePt t="46328" x="7102475" y="3070225"/>
          <p14:tracePt t="46350" x="7069138" y="3070225"/>
          <p14:tracePt t="46372" x="7035800" y="3086100"/>
          <p14:tracePt t="46395" x="6953250" y="3086100"/>
          <p14:tracePt t="46428" x="6937375" y="3086100"/>
          <p14:tracePt t="46451" x="6919913" y="3086100"/>
          <p14:tracePt t="46462" x="6919913" y="3070225"/>
          <p14:tracePt t="46699" x="6886575" y="3070225"/>
          <p14:tracePt t="46710" x="6870700" y="3086100"/>
          <p14:tracePt t="46732" x="6837363" y="3101975"/>
          <p14:tracePt t="46744" x="6804025" y="3101975"/>
          <p14:tracePt t="46755" x="6770688" y="3135313"/>
          <p14:tracePt t="46768" x="6721475" y="3135313"/>
          <p14:tracePt t="46777" x="6704013" y="3135313"/>
          <p14:tracePt t="46800" x="6688138" y="3135313"/>
          <p14:tracePt t="46812" x="6654800" y="3135313"/>
          <p14:tracePt t="46902" x="6637338" y="3135313"/>
          <p14:tracePt t="46959" x="6637338" y="3101975"/>
          <p14:tracePt t="46991" x="6605588" y="3086100"/>
          <p14:tracePt t="47013" x="6605588" y="3070225"/>
          <p14:tracePt t="47025" x="6588125" y="3036888"/>
          <p14:tracePt t="47058" x="6588125" y="3019425"/>
          <p14:tracePt t="47070" x="6554788" y="3019425"/>
          <p14:tracePt t="47126" x="6538913" y="2986088"/>
          <p14:tracePt t="47206" x="6538913" y="2970213"/>
          <p14:tracePt t="47453" x="6521450" y="2970213"/>
          <p14:tracePt t="47469" x="6405563" y="2986088"/>
          <p14:tracePt t="47486" x="6438900" y="2986088"/>
          <p14:tracePt t="48882" x="6423025" y="2986088"/>
          <p14:tracePt t="48903" x="6356350" y="2986088"/>
          <p14:tracePt t="48917" x="6289675" y="2986088"/>
          <p14:tracePt t="48926" x="6122988" y="3036888"/>
          <p14:tracePt t="48949" x="6073775" y="3036888"/>
          <p14:tracePt t="48960" x="5957888" y="3070225"/>
          <p14:tracePt t="48971" x="5891213" y="3070225"/>
          <p14:tracePt t="48984" x="5726113" y="3070225"/>
          <p14:tracePt t="48993" x="5659438" y="3070225"/>
          <p14:tracePt t="49005" x="5575300" y="3070225"/>
          <p14:tracePt t="49027" x="5327650" y="3070225"/>
          <p14:tracePt t="49029" x="5227638" y="3070225"/>
          <p14:tracePt t="49039" x="4911725" y="3070225"/>
          <p14:tracePt t="49051" x="4695825" y="3070225"/>
          <p14:tracePt t="49061" x="4397375" y="3070225"/>
          <p14:tracePt t="49072" x="3600450" y="3086100"/>
          <p14:tracePt t="49084" x="3402013" y="3086100"/>
          <p14:tracePt t="49107" x="2422525" y="3086100"/>
          <p14:tracePt t="49118" x="2306638" y="3086100"/>
          <p14:tracePt t="49128" x="1892300" y="3036888"/>
          <p14:tracePt t="49139" x="1792288" y="3019425"/>
          <p14:tracePt t="49152" x="1658938" y="2970213"/>
          <p14:tracePt t="49162" x="1658938" y="2952750"/>
          <p14:tracePt t="49184" x="1643063" y="2952750"/>
          <p14:tracePt t="49342" x="1643063" y="2919413"/>
          <p14:tracePt t="49366" x="1609725" y="2919413"/>
          <p14:tracePt t="49422" x="1593850" y="2903538"/>
          <p14:tracePt t="49456" x="1560513" y="2903538"/>
          <p14:tracePt t="49488" x="1543050" y="2903538"/>
          <p14:tracePt t="49558" x="1543050" y="2870200"/>
          <p14:tracePt t="51334" x="1509713" y="2903538"/>
          <p14:tracePt t="51345" x="1493838" y="2919413"/>
          <p14:tracePt t="51357" x="1393825" y="3019425"/>
          <p14:tracePt t="51378" x="1360488" y="3086100"/>
          <p14:tracePt t="51379" x="1311275" y="3135313"/>
          <p14:tracePt t="51390" x="1260475" y="3152775"/>
          <p14:tracePt t="51401" x="1162050" y="3201988"/>
          <p14:tracePt t="51412" x="1144588" y="3219450"/>
          <p14:tracePt t="51424" x="1046163" y="3302000"/>
          <p14:tracePt t="51548" x="1046163" y="3268663"/>
          <p14:tracePt t="51559" x="1095375" y="3252788"/>
          <p14:tracePt t="51570" x="1128713" y="3201988"/>
          <p14:tracePt t="51583" x="1162050" y="3152775"/>
          <p14:tracePt t="51592" x="1260475" y="3070225"/>
          <p14:tracePt t="51603" x="1260475" y="3036888"/>
          <p14:tracePt t="51618" x="1277938" y="3036888"/>
          <p14:tracePt t="51638" x="1277938" y="3019425"/>
          <p14:tracePt t="51660" x="1277938" y="2986088"/>
          <p14:tracePt t="51796" x="1260475" y="2986088"/>
          <p14:tracePt t="51828" x="1260475" y="2970213"/>
          <p14:tracePt t="51863" x="1244600" y="2970213"/>
          <p14:tracePt t="53067" x="1211263" y="2970213"/>
          <p14:tracePt t="53089" x="1211263" y="2952750"/>
          <p14:tracePt t="53111" x="1195388" y="2952750"/>
          <p14:tracePt t="53122" x="1195388" y="2919413"/>
          <p14:tracePt t="53280" x="1211263" y="2919413"/>
          <p14:tracePt t="53292" x="1244600" y="2986088"/>
          <p14:tracePt t="53303" x="1260475" y="3036888"/>
          <p14:tracePt t="53314" x="1260475" y="3070225"/>
          <p14:tracePt t="53325" x="1277938" y="3070225"/>
          <p14:tracePt t="53336" x="1277938" y="3086100"/>
          <p14:tracePt t="53370" x="1311275" y="3086100"/>
          <p14:tracePt t="53438" x="1277938" y="3070225"/>
          <p14:tracePt t="53460" x="1277938" y="3036888"/>
          <p14:tracePt t="53471" x="1260475" y="3019425"/>
          <p14:tracePt t="53494" x="1260475" y="2986088"/>
          <p14:tracePt t="53505" x="1260475" y="2970213"/>
          <p14:tracePt t="53527" x="1427163" y="2854325"/>
          <p14:tracePt t="53539" x="1476375" y="2803525"/>
          <p14:tracePt t="53551" x="1643063" y="2738438"/>
          <p14:tracePt t="53561" x="1676400" y="2687638"/>
          <p14:tracePt t="53583" x="1709738" y="2687638"/>
          <p14:tracePt t="53585" x="1725613" y="2687638"/>
          <p14:tracePt t="53642" x="1725613" y="2705100"/>
          <p14:tracePt t="53674" x="1725613" y="2738438"/>
          <p14:tracePt t="53686" x="1709738" y="2754313"/>
          <p14:tracePt t="53708" x="1676400" y="2803525"/>
          <p14:tracePt t="53720" x="1643063" y="2836863"/>
          <p14:tracePt t="53729" x="1609725" y="2836863"/>
          <p14:tracePt t="53753" x="1593850" y="2854325"/>
          <p14:tracePt t="53797" x="1560513" y="2836863"/>
          <p14:tracePt t="53832" x="1543050" y="2836863"/>
          <p14:tracePt t="53854" x="1543050" y="2854325"/>
          <p14:tracePt t="53876" x="1543050" y="2870200"/>
          <p14:tracePt t="53899" x="1543050" y="2903538"/>
          <p14:tracePt t="53922" x="1543050" y="2970213"/>
          <p14:tracePt t="53934" x="1543050" y="3019425"/>
          <p14:tracePt t="53944" x="1509713" y="3070225"/>
          <p14:tracePt t="53955" x="1476375" y="3201988"/>
          <p14:tracePt t="53968" x="1443038" y="3219450"/>
          <p14:tracePt t="53989" x="1377950" y="3317875"/>
          <p14:tracePt t="54001" x="1360488" y="3317875"/>
          <p14:tracePt t="54011" x="1277938" y="3351213"/>
          <p14:tracePt t="54022" x="1277938" y="3368675"/>
          <p14:tracePt t="54035" x="1195388" y="3368675"/>
          <p14:tracePt t="54045" x="1144588" y="3368675"/>
          <p14:tracePt t="54057" x="1128713" y="3368675"/>
          <p14:tracePt t="54068" x="1077913" y="3368675"/>
          <p14:tracePt t="54090" x="1028700" y="3368675"/>
          <p14:tracePt t="54112" x="1012825" y="3368675"/>
          <p14:tracePt t="54124" x="1012825" y="3351213"/>
          <p14:tracePt t="54147" x="979488" y="3351213"/>
          <p14:tracePt t="54179" x="979488" y="3317875"/>
          <p14:tracePt t="54203" x="1028700" y="3268663"/>
          <p14:tracePt t="54214" x="1046163" y="3268663"/>
          <p14:tracePt t="54225" x="1046163" y="3252788"/>
          <p14:tracePt t="54237" x="1077913" y="3252788"/>
          <p14:tracePt t="54259" x="1144588" y="3252788"/>
          <p14:tracePt t="54282" x="1162050" y="3252788"/>
          <p14:tracePt t="54292" x="1211263" y="3268663"/>
          <p14:tracePt t="54305" x="1244600" y="3268663"/>
          <p14:tracePt t="54318" x="1277938" y="3302000"/>
          <p14:tracePt t="54349" x="1277938" y="3317875"/>
          <p14:tracePt t="54394" x="1277938" y="3351213"/>
          <p14:tracePt t="54428" x="1260475" y="3351213"/>
          <p14:tracePt t="54440" x="1260475" y="3368675"/>
          <p14:tracePt t="54460" x="1211263" y="3368675"/>
          <p14:tracePt t="54483" x="1195388" y="3368675"/>
          <p14:tracePt t="54495" x="1162050" y="3368675"/>
          <p14:tracePt t="54530" x="1144588" y="3351213"/>
          <p14:tracePt t="54562" x="1144588" y="3317875"/>
          <p14:tracePt t="54597" x="1162050" y="3317875"/>
          <p14:tracePt t="54608" x="1195388" y="3317875"/>
          <p14:tracePt t="54618" x="1211263" y="3317875"/>
          <p14:tracePt t="54629" x="1260475" y="3368675"/>
          <p14:tracePt t="54641" x="1277938" y="3368675"/>
          <p14:tracePt t="54663" x="1327150" y="3433763"/>
          <p14:tracePt t="54686" x="1327150" y="3484563"/>
          <p14:tracePt t="54708" x="1327150" y="3500438"/>
          <p14:tracePt t="54720" x="1311275" y="3500438"/>
          <p14:tracePt t="54734" x="1311275" y="3533775"/>
          <p14:tracePt t="54743" x="1260475" y="3584575"/>
          <p14:tracePt t="54765" x="1244600" y="3584575"/>
          <p14:tracePt t="54788" x="1211263" y="3616325"/>
          <p14:tracePt t="54788" x="1211263" y="3649663"/>
          <p14:tracePt t="54801" x="1195388" y="3649663"/>
          <p14:tracePt t="54810" x="1195388" y="3667125"/>
          <p14:tracePt t="54843" x="1195388" y="3700463"/>
          <p14:tracePt t="54865" x="1195388" y="3716338"/>
          <p14:tracePt t="54958" x="1162050" y="3716338"/>
          <p14:tracePt t="54968" x="1144588" y="3700463"/>
          <p14:tracePt t="54990" x="1095375" y="3700463"/>
          <p14:tracePt t="55001" x="1028700" y="3700463"/>
          <p14:tracePt t="55013" x="1028700" y="3667125"/>
          <p14:tracePt t="55024" x="1012825" y="3667125"/>
          <p14:tracePt t="55079" x="1012825" y="3649663"/>
          <p14:tracePt t="55103" x="1077913" y="3551238"/>
          <p14:tracePt t="55113" x="1095375" y="3551238"/>
          <p14:tracePt t="55124" x="1095375" y="3533775"/>
          <p14:tracePt t="55147" x="1128713" y="3533775"/>
          <p14:tracePt t="55158" x="1144588" y="3551238"/>
          <p14:tracePt t="55170" x="1244600" y="3600450"/>
          <p14:tracePt t="55181" x="1260475" y="3600450"/>
          <p14:tracePt t="55192" x="1260475" y="3616325"/>
          <p14:tracePt t="55203" x="1311275" y="3700463"/>
          <p14:tracePt t="55217" x="1327150" y="3716338"/>
          <p14:tracePt t="55226" x="1327150" y="3783013"/>
          <p14:tracePt t="55237" x="1327150" y="3816350"/>
          <p14:tracePt t="55260" x="1327150" y="3832225"/>
          <p14:tracePt t="55293" x="1327150" y="3865563"/>
          <p14:tracePt t="55327" x="1311275" y="3865563"/>
          <p14:tracePt t="55361" x="1277938" y="3865563"/>
          <p14:tracePt t="55373" x="1260475" y="3865563"/>
          <p14:tracePt t="55394" x="1244600" y="3832225"/>
          <p14:tracePt t="55417" x="1211263" y="3816350"/>
          <p14:tracePt t="55441" x="1211263" y="3783013"/>
          <p14:tracePt t="55451" x="1211263" y="3767138"/>
          <p14:tracePt t="55496" x="1244600" y="3733800"/>
          <p14:tracePt t="55507" x="1260475" y="3733800"/>
          <p14:tracePt t="55518" x="1277938" y="3733800"/>
          <p14:tracePt t="55541" x="1311275" y="3767138"/>
          <p14:tracePt t="55552" x="1327150" y="3783013"/>
          <p14:tracePt t="55563" x="1360488" y="3865563"/>
          <p14:tracePt t="55575" x="1377950" y="3865563"/>
          <p14:tracePt t="55586" x="1377950" y="3883025"/>
          <p14:tracePt t="55597" x="1377950" y="3932238"/>
          <p14:tracePt t="55608" x="1377950" y="3948113"/>
          <p14:tracePt t="55620" x="1377950" y="3981450"/>
          <p14:tracePt t="55631" x="1377950" y="3998913"/>
          <p14:tracePt t="55653" x="1327150" y="4014788"/>
          <p14:tracePt t="55667" x="1327150" y="4048125"/>
          <p14:tracePt t="55688" x="1311275" y="4048125"/>
          <p14:tracePt t="55721" x="1277938" y="4048125"/>
          <p14:tracePt t="55734" x="1260475" y="4048125"/>
          <p14:tracePt t="55743" x="1162050" y="4014788"/>
          <p14:tracePt t="55755" x="1128713" y="3998913"/>
          <p14:tracePt t="55767" x="962025" y="3948113"/>
          <p14:tracePt t="55788" x="928688" y="3981450"/>
          <p14:tracePt t="55845" x="962025" y="3981450"/>
          <p14:tracePt t="55856" x="1012825" y="4014788"/>
          <p14:tracePt t="55878" x="1077913" y="4114800"/>
          <p14:tracePt t="55901" x="1095375" y="4130675"/>
          <p14:tracePt t="55913" x="1128713" y="4164013"/>
          <p14:tracePt t="55935" x="1128713" y="4181475"/>
          <p14:tracePt t="55958" x="1144588" y="4181475"/>
          <p14:tracePt t="55969" x="1144588" y="4214813"/>
          <p14:tracePt t="56014" x="1128713" y="4214813"/>
          <p14:tracePt t="56047" x="1095375" y="4214813"/>
          <p14:tracePt t="56059" x="1077913" y="4181475"/>
          <p14:tracePt t="56081" x="1028700" y="4164013"/>
          <p14:tracePt t="56105" x="1012825" y="4130675"/>
          <p14:tracePt t="56117" x="979488" y="4130675"/>
          <p14:tracePt t="56137" x="979488" y="4114800"/>
          <p14:tracePt t="56160" x="962025" y="4098925"/>
          <p14:tracePt t="56194" x="962025" y="4065588"/>
          <p14:tracePt t="56228" x="1012825" y="4014788"/>
          <p14:tracePt t="56238" x="1028700" y="4014788"/>
          <p14:tracePt t="56251" x="1077913" y="3998913"/>
          <p14:tracePt t="56272" x="1095375" y="3998913"/>
          <p14:tracePt t="56284" x="1128713" y="3998913"/>
          <p14:tracePt t="56294" x="1144588" y="4014788"/>
          <p14:tracePt t="56307" x="1162050" y="4048125"/>
          <p14:tracePt t="56319" x="1195388" y="4048125"/>
          <p14:tracePt t="56340" x="1211263" y="4065588"/>
          <p14:tracePt t="56374" x="1211263" y="4098925"/>
          <p14:tracePt t="56385" x="1244600" y="4098925"/>
          <p14:tracePt t="56419" x="1244600" y="4114800"/>
          <p14:tracePt t="56441" x="1211263" y="4130675"/>
          <p14:tracePt t="56464" x="1195388" y="4130675"/>
          <p14:tracePt t="56475" x="1162050" y="4181475"/>
          <p14:tracePt t="56486" x="1144588" y="4214813"/>
          <p14:tracePt t="56644" x="1162050" y="4214813"/>
          <p14:tracePt t="56667" x="1162050" y="4230688"/>
          <p14:tracePt t="56689" x="1195388" y="4230688"/>
          <p14:tracePt t="56722" x="1211263" y="4230688"/>
          <p14:tracePt t="56734" x="1211263" y="4248150"/>
          <p14:tracePt t="56801" x="1244600" y="4248150"/>
          <p14:tracePt t="56837" x="1244600" y="4281488"/>
          <p14:tracePt t="56870" x="1244600" y="4297363"/>
          <p14:tracePt t="56891" x="1244600" y="4330700"/>
          <p14:tracePt t="56903" x="1244600" y="4397375"/>
          <p14:tracePt t="56914" x="1244600" y="4446588"/>
          <p14:tracePt t="56937" x="1211263" y="4529138"/>
          <p14:tracePt t="56959" x="1211263" y="4579938"/>
          <p14:tracePt t="56982" x="1195388" y="4579938"/>
          <p14:tracePt t="56992" x="1195388" y="4613275"/>
          <p14:tracePt t="57015" x="1162050" y="4613275"/>
          <p14:tracePt t="57060" x="1128713" y="4613275"/>
          <p14:tracePt t="57072" x="1128713" y="4579938"/>
          <p14:tracePt t="57084" x="1095375" y="4579938"/>
          <p14:tracePt t="57093" x="1095375" y="4562475"/>
          <p14:tracePt t="57105" x="1046163" y="4495800"/>
          <p14:tracePt t="57118" x="1046163" y="4462463"/>
          <p14:tracePt t="57138" x="1046163" y="4379913"/>
          <p14:tracePt t="57151" x="1077913" y="4346575"/>
          <p14:tracePt t="57162" x="1128713" y="4297363"/>
          <p14:tracePt t="57183" x="1162050" y="4297363"/>
          <p14:tracePt t="57195" x="1195388" y="4297363"/>
          <p14:tracePt t="57218" x="1311275" y="4397375"/>
          <p14:tracePt t="57229" x="1327150" y="4397375"/>
          <p14:tracePt t="57240" x="1377950" y="4446588"/>
          <p14:tracePt t="57262" x="1377950" y="4462463"/>
          <p14:tracePt t="57296" x="1377950" y="4495800"/>
          <p14:tracePt t="57318" x="1377950" y="4513263"/>
          <p14:tracePt t="57330" x="1377950" y="4529138"/>
          <p14:tracePt t="57342" x="1360488" y="4529138"/>
          <p14:tracePt t="57386" x="1327150" y="4529138"/>
          <p14:tracePt t="57408" x="1311275" y="4529138"/>
          <p14:tracePt t="57476" x="1327150" y="4529138"/>
          <p14:tracePt t="57510" x="1360488" y="4529138"/>
          <p14:tracePt t="57533" x="1360488" y="4562475"/>
          <p14:tracePt t="57577" x="1360488" y="4579938"/>
          <p14:tracePt t="57599" x="1327150" y="4613275"/>
          <p14:tracePt t="57611" x="1277938" y="4613275"/>
          <p14:tracePt t="57645" x="1260475" y="4629150"/>
          <p14:tracePt t="57667" x="1244600" y="4629150"/>
          <p14:tracePt t="57814" x="1244600" y="4613275"/>
          <p14:tracePt t="57859" x="1244600" y="4579938"/>
          <p14:tracePt t="57882" x="1244600" y="4562475"/>
          <p14:tracePt t="57893" x="1260475" y="4529138"/>
          <p14:tracePt t="57950" x="1260475" y="4513263"/>
          <p14:tracePt t="58039" x="1277938" y="4513263"/>
          <p14:tracePt t="58052" x="1311275" y="4513263"/>
          <p14:tracePt t="58061" x="1393825" y="4562475"/>
          <p14:tracePt t="58073" x="1443038" y="4579938"/>
          <p14:tracePt t="58084" x="1543050" y="4613275"/>
          <p14:tracePt t="58095" x="1825625" y="4678363"/>
          <p14:tracePt t="58107" x="1958975" y="4678363"/>
          <p14:tracePt t="58119" x="2024063" y="4678363"/>
          <p14:tracePt t="58129" x="2190750" y="4695825"/>
          <p14:tracePt t="58140" x="2239963" y="4695825"/>
          <p14:tracePt t="58151" x="2273300" y="4695825"/>
          <p14:tracePt t="58162" x="2239963" y="4695825"/>
          <p14:tracePt t="58185" x="2224088" y="4695825"/>
          <p14:tracePt t="58196" x="2190750" y="4695825"/>
          <p14:tracePt t="58207" x="2108200" y="4729163"/>
          <p14:tracePt t="58219" x="2074863" y="4745038"/>
          <p14:tracePt t="58230" x="2024063" y="4745038"/>
          <p14:tracePt t="58241" x="1908175" y="4745038"/>
          <p14:tracePt t="58253" x="1874838" y="4745038"/>
          <p14:tracePt t="58264" x="1758950" y="4745038"/>
          <p14:tracePt t="58275" x="1709738" y="4745038"/>
          <p14:tracePt t="58286" x="1609725" y="4745038"/>
          <p14:tracePt t="58309" x="1377950" y="4762500"/>
          <p14:tracePt t="58309" x="1277938" y="4762500"/>
          <p14:tracePt t="58320" x="1144588" y="4762500"/>
          <p14:tracePt t="58334" x="1128713" y="4762500"/>
          <p14:tracePt t="58343" x="1095375" y="4762500"/>
          <p14:tracePt t="58354" x="1046163" y="4729163"/>
          <p14:tracePt t="58388" x="1012825" y="4645025"/>
          <p14:tracePt t="58389" x="1012825" y="4629150"/>
          <p14:tracePt t="58401" x="979488" y="4613275"/>
          <p14:tracePt t="58410" x="912813" y="4495800"/>
          <p14:tracePt t="58421" x="879475" y="4446588"/>
          <p14:tracePt t="58434" x="796925" y="4297363"/>
          <p14:tracePt t="58444" x="763588" y="4248150"/>
          <p14:tracePt t="58455" x="763588" y="4181475"/>
          <p14:tracePt t="58467" x="746125" y="3998913"/>
          <p14:tracePt t="58478" x="746125" y="3898900"/>
          <p14:tracePt t="58489" x="746125" y="3733800"/>
          <p14:tracePt t="58501" x="746125" y="3616325"/>
          <p14:tracePt t="58511" x="796925" y="3500438"/>
          <p14:tracePt t="58523" x="912813" y="3302000"/>
          <p14:tracePt t="58545" x="1128713" y="3070225"/>
          <p14:tracePt t="58557" x="1211263" y="2970213"/>
          <p14:tracePt t="58568" x="1260475" y="2919413"/>
          <p14:tracePt t="58578" x="1377950" y="2836863"/>
          <p14:tracePt t="58589" x="1427163" y="2803525"/>
          <p14:tracePt t="58601" x="1593850" y="2705100"/>
          <p14:tracePt t="58612" x="1676400" y="2687638"/>
          <p14:tracePt t="58624" x="1776413" y="2638425"/>
          <p14:tracePt t="58635" x="1941513" y="2620963"/>
          <p14:tracePt t="58646" x="1958975" y="2620963"/>
          <p14:tracePt t="58658" x="2057400" y="2620963"/>
          <p14:tracePt t="58669" x="2074863" y="2638425"/>
          <p14:tracePt t="58680" x="2124075" y="2687638"/>
          <p14:tracePt t="58691" x="2239963" y="2854325"/>
          <p14:tracePt t="58703" x="2273300" y="2903538"/>
          <p14:tracePt t="58714" x="2339975" y="2986088"/>
          <p14:tracePt t="58725" x="2506663" y="3201988"/>
          <p14:tracePt t="58748" x="2538413" y="3302000"/>
          <p14:tracePt t="58749" x="2655888" y="3467100"/>
          <p14:tracePt t="58759" x="2705100" y="3600450"/>
          <p14:tracePt t="58770" x="2738438" y="3865563"/>
          <p14:tracePt t="58781" x="2705100" y="3981450"/>
          <p14:tracePt t="58793" x="2689225" y="4098925"/>
          <p14:tracePt t="58804" x="2571750" y="4346575"/>
          <p14:tracePt t="58817" x="2506663" y="4462463"/>
          <p14:tracePt t="58826" x="2406650" y="4562475"/>
          <p14:tracePt t="58838" x="2224088" y="4745038"/>
          <p14:tracePt t="58851" x="2141538" y="4811713"/>
          <p14:tracePt t="58860" x="1990725" y="4894263"/>
          <p14:tracePt t="58871" x="1892300" y="4911725"/>
          <p14:tracePt t="58884" x="1874838" y="4927600"/>
          <p14:tracePt t="58893" x="1776413" y="4927600"/>
          <p14:tracePt t="58905" x="1725613" y="4927600"/>
          <p14:tracePt t="58917" x="1643063" y="4927600"/>
          <p14:tracePt t="58928" x="1560513" y="4911725"/>
          <p14:tracePt t="58950" x="1476375" y="4860925"/>
          <p14:tracePt t="58951" x="1360488" y="4762500"/>
          <p14:tracePt t="58961" x="1260475" y="4729163"/>
          <p14:tracePt t="58973" x="1144588" y="4562475"/>
          <p14:tracePt t="58984" x="1077913" y="4462463"/>
          <p14:tracePt t="58995" x="1028700" y="4379913"/>
          <p14:tracePt t="59007" x="928688" y="4098925"/>
          <p14:tracePt t="59018" x="912813" y="3948113"/>
          <p14:tracePt t="59029" x="912813" y="3716338"/>
          <p14:tracePt t="59040" x="962025" y="3584575"/>
          <p14:tracePt t="59052" x="1012825" y="3484563"/>
          <p14:tracePt t="59062" x="1211263" y="3201988"/>
          <p14:tracePt t="59074" x="1327150" y="3086100"/>
          <p14:tracePt t="59085" x="1725613" y="2836863"/>
          <p14:tracePt t="59096" x="1874838" y="2787650"/>
          <p14:tracePt t="59107" x="2008188" y="2738438"/>
          <p14:tracePt t="59119" x="2339975" y="2705100"/>
          <p14:tracePt t="59130" x="2422525" y="2705100"/>
          <p14:tracePt t="59141" x="2970213" y="2870200"/>
          <p14:tracePt t="59153" x="3203575" y="2952750"/>
          <p14:tracePt t="59164" x="3451225" y="3036888"/>
          <p14:tracePt t="59175" x="4248150" y="3417888"/>
          <p14:tracePt t="59186" x="4530725" y="3551238"/>
          <p14:tracePt t="59203" x="5327650" y="4065588"/>
          <p14:tracePt t="59209" x="5492750" y="4181475"/>
          <p14:tracePt t="59220" x="5626100" y="4297363"/>
          <p14:tracePt t="59243" x="5857875" y="4613275"/>
          <p14:tracePt t="59253" x="5924550" y="4762500"/>
          <p14:tracePt t="59267" x="5924550" y="4845050"/>
          <p14:tracePt t="59276" x="5924550" y="4911725"/>
          <p14:tracePt t="59288" x="5891213" y="5043488"/>
          <p14:tracePt t="59301" x="5842000" y="5076825"/>
          <p14:tracePt t="59310" x="5808663" y="5159375"/>
          <p14:tracePt t="59321" x="5726113" y="5326063"/>
          <p14:tracePt t="59334" x="5626100" y="5441950"/>
          <p14:tracePt t="59344" x="5376863" y="5657850"/>
          <p14:tracePt t="59355" x="5294313" y="5707063"/>
          <p14:tracePt t="59368" x="5210175" y="5757863"/>
          <p14:tracePt t="59377" x="4995863" y="5824538"/>
          <p14:tracePt t="59388" x="4945063" y="5840413"/>
          <p14:tracePt t="59411" x="4746625" y="5824538"/>
          <p14:tracePt t="59423" x="4630738" y="5791200"/>
          <p14:tracePt t="59434" x="4281488" y="5724525"/>
          <p14:tracePt t="59445" x="4016375" y="5673725"/>
          <p14:tracePt t="59456" x="3684588" y="5557838"/>
          <p14:tracePt t="59468" x="3451225" y="5475288"/>
          <p14:tracePt t="59479" x="3386138" y="5426075"/>
          <p14:tracePt t="59490" x="3319463" y="5310188"/>
          <p14:tracePt t="59501" x="3319463" y="5259388"/>
          <p14:tracePt t="59513" x="3335338" y="5159375"/>
          <p14:tracePt t="59524" x="3368675" y="5127625"/>
          <p14:tracePt t="59535" x="3402013" y="5076825"/>
          <p14:tracePt t="59546" x="3551238" y="4911725"/>
          <p14:tracePt t="59569" x="3617913" y="4860925"/>
          <p14:tracePt t="59569" x="3849688" y="4745038"/>
          <p14:tracePt t="59580" x="3949700" y="4695825"/>
          <p14:tracePt t="59592" x="4232275" y="4645025"/>
          <p14:tracePt t="59603" x="4911725" y="4645025"/>
          <p14:tracePt t="59613" x="5111750" y="4645025"/>
          <p14:tracePt t="59649" x="5675313" y="4745038"/>
          <p14:tracePt t="59649" x="5891213" y="4795838"/>
          <p14:tracePt t="59659" x="6057900" y="4860925"/>
          <p14:tracePt t="59670" x="7351713" y="5591175"/>
          <p14:tracePt t="59681" x="7816850" y="5873750"/>
          <p14:tracePt t="59693" x="8097838" y="6005513"/>
          <p14:tracePt t="59704" x="8215313" y="6072188"/>
          <p14:tracePt t="59717" x="8496300" y="6288088"/>
          <p14:tracePt t="59727" x="8612188" y="6388100"/>
          <p14:tracePt t="59738" x="8845550" y="6670675"/>
          <p14:tracePt t="59750" x="8945563" y="6753225"/>
          <p14:tracePt t="59760" x="9043988" y="6902450"/>
          <p14:tracePt t="59951" x="9043988" y="6869113"/>
          <p14:tracePt t="59974" x="9061450" y="6819900"/>
          <p14:tracePt t="59996" x="9110663" y="6802438"/>
          <p14:tracePt t="60018" x="9128125" y="6802438"/>
          <p14:tracePt t="60030" x="9159875" y="6802438"/>
          <p14:tracePt t="60053" x="9226550" y="6786563"/>
          <p14:tracePt t="60075" x="9326563" y="6786563"/>
          <p14:tracePt t="60086" x="9359900" y="6753225"/>
          <p14:tracePt t="60100" x="9459913" y="6753225"/>
          <p14:tracePt t="60109" x="9625013" y="6702425"/>
          <p14:tracePt t="60121" x="9740900" y="6670675"/>
          <p14:tracePt t="60134" x="9791700" y="6670675"/>
          <p14:tracePt t="60143" x="9974263" y="6519863"/>
          <p14:tracePt t="60153" x="10072688" y="6454775"/>
          <p14:tracePt t="60167" x="10255250" y="6288088"/>
          <p14:tracePt t="60176" x="10306050" y="6221413"/>
          <p14:tracePt t="60188" x="10339388" y="6172200"/>
          <p14:tracePt t="60200" x="10504488" y="6005513"/>
          <p14:tracePt t="60211" x="10537825" y="5956300"/>
          <p14:tracePt t="60221" x="10587038" y="5889625"/>
          <p14:tracePt t="60234" x="10587038" y="5873750"/>
          <p14:tracePt t="60256" x="10587038" y="5824538"/>
          <p14:tracePt t="60268" x="10587038" y="5791200"/>
          <p14:tracePt t="60278" x="10587038" y="5757863"/>
          <p14:tracePt t="61515" x="10555288" y="5757863"/>
          <p14:tracePt t="61549" x="10537825" y="5757863"/>
          <p14:tracePt t="61560" x="10537825" y="5773738"/>
          <p14:tracePt t="61584" x="10537825" y="5791200"/>
          <p14:tracePt t="61616" x="10537825" y="5824538"/>
          <p14:tracePt t="61627" x="10504488" y="5824538"/>
          <p14:tracePt t="61649" x="10504488" y="5840413"/>
          <p14:tracePt t="61661" x="10471150" y="5873750"/>
          <p14:tracePt t="61673" x="10372725" y="5956300"/>
          <p14:tracePt t="61685" x="10321925" y="6005513"/>
          <p14:tracePt t="61707" x="9923463" y="6272213"/>
          <p14:tracePt t="61717" x="9807575" y="6305550"/>
          <p14:tracePt t="61729" x="9558338" y="6437313"/>
          <p14:tracePt t="61740" x="9459913" y="6470650"/>
          <p14:tracePt t="61751" x="9393238" y="6503988"/>
          <p14:tracePt t="61762" x="9244013" y="6553200"/>
          <p14:tracePt t="61773" x="9177338" y="6570663"/>
          <p14:tracePt t="61785" x="8994775" y="6637338"/>
          <p14:tracePt t="61796" x="8928100" y="6670675"/>
          <p14:tracePt t="61807" x="8828088" y="6686550"/>
          <p14:tracePt t="61819" x="8547100" y="6753225"/>
          <p14:tracePt t="61829" x="8480425" y="6753225"/>
          <p14:tracePt t="61841" x="8264525" y="6786563"/>
          <p14:tracePt t="61853" x="8197850" y="6786563"/>
          <p14:tracePt t="61864" x="8066088" y="6802438"/>
          <p14:tracePt t="61875" x="7899400" y="6819900"/>
          <p14:tracePt t="61886" x="7866063" y="6819900"/>
          <p14:tracePt t="61909" x="7816850" y="6853238"/>
          <p14:tracePt t="61952" x="7816850" y="6869113"/>
          <p14:tracePt t="61968" x="7750175" y="6902450"/>
          <p14:tracePt t="61975" x="7667625" y="6918325"/>
          <p14:tracePt t="61999" x="7500938" y="6951663"/>
          <p14:tracePt t="62010" x="7400925" y="6969125"/>
          <p14:tracePt t="62033" x="7169150" y="6969125"/>
          <p14:tracePt t="62044" x="7069138" y="6951663"/>
          <p14:tracePt t="62066" x="6986588" y="6951663"/>
          <p14:tracePt t="62077" x="6919913" y="6951663"/>
          <p14:tracePt t="62088" x="6886575" y="6951663"/>
          <p14:tracePt t="62101" x="6804025" y="6951663"/>
          <p14:tracePt t="62111" x="6721475" y="6951663"/>
          <p14:tracePt t="62122" x="6637338" y="6951663"/>
          <p14:tracePt t="62134" x="6588125" y="6951663"/>
          <p14:tracePt t="62145" x="6538913" y="6951663"/>
          <p14:tracePt t="62156" x="6472238" y="6951663"/>
          <p14:tracePt t="62168" x="6438900" y="6951663"/>
          <p14:tracePt t="62179" x="6372225" y="6951663"/>
          <p14:tracePt t="62235" x="6356350" y="6951663"/>
          <p14:tracePt t="62349" x="6356350" y="6918325"/>
          <p14:tracePt t="62641" x="6323013" y="6918325"/>
          <p14:tracePt t="62652" x="6323013" y="6902450"/>
          <p14:tracePt t="62741" x="6305550" y="6902450"/>
          <p14:tracePt t="62763" x="6289675" y="6902450"/>
          <p14:tracePt t="62799" x="6256338" y="6902450"/>
          <p14:tracePt t="62967" x="6256338" y="6918325"/>
          <p14:tracePt t="63146" x="6289675" y="6902450"/>
          <p14:tracePt t="63147" x="6305550" y="6902450"/>
          <p14:tracePt t="63159" x="6356350" y="6869113"/>
          <p14:tracePt t="63169" x="6438900" y="6819900"/>
          <p14:tracePt t="63180" x="6521450" y="6786563"/>
          <p14:tracePt t="63191" x="6538913" y="6786563"/>
          <p14:tracePt t="63203" x="6704013" y="6735763"/>
          <p14:tracePt t="63214" x="6770688" y="6702425"/>
          <p14:tracePt t="63226" x="6837363" y="6686550"/>
          <p14:tracePt t="63236" x="6937375" y="6670675"/>
          <p14:tracePt t="63250" x="6953250" y="6670675"/>
          <p14:tracePt t="63258" x="7102475" y="6637338"/>
          <p14:tracePt t="63271" x="7119938" y="6619875"/>
          <p14:tracePt t="63284" x="7185025" y="6619875"/>
          <p14:tracePt t="63292" x="7351713" y="6570663"/>
          <p14:tracePt t="63304" x="7434263" y="6553200"/>
          <p14:tracePt t="63317" x="7500938" y="6519863"/>
          <p14:tracePt t="63326" x="7518400" y="6519863"/>
          <p14:tracePt t="63495" x="7518400" y="6553200"/>
          <p14:tracePt t="63518" x="7500938" y="6553200"/>
          <p14:tracePt t="63529" x="7467600" y="6570663"/>
          <p14:tracePt t="63540" x="7451725" y="6570663"/>
          <p14:tracePt t="63551" x="7434263" y="6586538"/>
          <p14:tracePt t="63563" x="7400925" y="6586538"/>
          <p14:tracePt t="63574" x="7269163" y="6637338"/>
          <p14:tracePt t="63585" x="7185025" y="6670675"/>
          <p14:tracePt t="63596" x="7069138" y="6702425"/>
          <p14:tracePt t="63618" x="7053263" y="6702425"/>
          <p14:tracePt t="63629" x="7035800" y="6735763"/>
          <p14:tracePt t="63641" x="6953250" y="6753225"/>
          <p14:tracePt t="63652" x="6919913" y="6786563"/>
          <p14:tracePt t="63663" x="6472238" y="6853238"/>
          <p14:tracePt t="63675" x="6256338" y="6869113"/>
          <p14:tracePt t="63686" x="5692775" y="6918325"/>
          <p14:tracePt t="63697" x="5492750" y="6951663"/>
          <p14:tracePt t="63709" x="5343525" y="6951663"/>
          <p14:tracePt t="63720" x="5227638" y="6951663"/>
          <p14:tracePt t="63734" x="5210175" y="6951663"/>
          <p14:tracePt t="63810" x="5178425" y="6951663"/>
          <p14:tracePt t="63856" x="5160963" y="6951663"/>
          <p14:tracePt t="63868" x="5145088" y="6951663"/>
          <p14:tracePt t="63888" x="5045075" y="6918325"/>
          <p14:tracePt t="63911" x="4878388" y="6918325"/>
          <p14:tracePt t="63924" x="4862513" y="6918325"/>
          <p14:tracePt t="63944" x="4762500" y="6918325"/>
          <p14:tracePt t="63957" x="4746625" y="6918325"/>
          <p14:tracePt t="63968" x="4646613" y="6918325"/>
          <p14:tracePt t="63979" x="4597400" y="6918325"/>
          <p14:tracePt t="64002" x="4513263" y="6918325"/>
          <p14:tracePt t="64002" x="4348163" y="6918325"/>
          <p14:tracePt t="64012" x="4281488" y="6918325"/>
          <p14:tracePt t="64024" x="4181475" y="6918325"/>
          <p14:tracePt t="64035" x="4165600" y="6918325"/>
          <p14:tracePt t="64057" x="4132263" y="6918325"/>
          <p14:tracePt t="64150" x="4132263" y="6902450"/>
          <p14:tracePt t="64151" x="4165600" y="6902450"/>
          <p14:tracePt t="64217" x="4181475" y="6902450"/>
          <p14:tracePt t="64238" x="4181475" y="6869113"/>
          <p14:tracePt t="64294" x="4198938" y="6869113"/>
          <p14:tracePt t="64352" x="4232275" y="6869113"/>
          <p14:tracePt t="64374" x="4281488" y="6869113"/>
          <p14:tracePt t="64395" x="4579938" y="6853238"/>
          <p14:tracePt t="64418" x="4695825" y="6819900"/>
          <p14:tracePt t="64422" x="5210175" y="6819900"/>
          <p14:tracePt t="64440" x="5543550" y="6819900"/>
          <p14:tracePt t="64451" x="5842000" y="6819900"/>
          <p14:tracePt t="64462" x="7948613" y="6819900"/>
          <p14:tracePt t="64473" x="8331200" y="6819900"/>
          <p14:tracePt t="64486" x="9591675" y="6802438"/>
          <p14:tracePt t="64496" x="9907588" y="6786563"/>
          <p14:tracePt t="64507" x="10620375" y="6753225"/>
          <p14:tracePt t="64519" x="10853738" y="6753225"/>
          <p14:tracePt t="64530" x="11018838" y="6735763"/>
          <p14:tracePt t="64541" x="11301413" y="6702425"/>
          <p14:tracePt t="64553" x="11368088" y="6702425"/>
          <p14:tracePt t="64563" x="11468100" y="6702425"/>
          <p14:tracePt t="64586" x="11483975" y="6702425"/>
          <p14:tracePt t="64632" x="11517313" y="6702425"/>
          <p14:tracePt t="64755" x="11483975" y="6702425"/>
          <p14:tracePt t="64778" x="11468100" y="6686550"/>
          <p14:tracePt t="64789" x="11417300" y="6670675"/>
          <p14:tracePt t="64801" x="11417300" y="6637338"/>
          <p14:tracePt t="64811" x="11401425" y="6637338"/>
          <p14:tracePt t="64822" x="11334750" y="6553200"/>
          <p14:tracePt t="64835" x="11301413" y="6519863"/>
          <p14:tracePt t="64845" x="11234738" y="6403975"/>
          <p14:tracePt t="64857" x="11234738" y="6388100"/>
          <p14:tracePt t="64868" x="11218863" y="6354763"/>
          <p14:tracePt t="64879" x="11185525" y="6338888"/>
          <p14:tracePt t="64890" x="11185525" y="6305550"/>
          <p14:tracePt t="64912" x="11185525" y="6288088"/>
          <p14:tracePt t="64949" x="11168063" y="6288088"/>
          <p14:tracePt t="64957" x="11134725" y="6288088"/>
          <p14:tracePt t="64968" x="11069638" y="6288088"/>
          <p14:tracePt t="64980" x="10969625" y="6288088"/>
          <p14:tracePt t="65003" x="10255250" y="6388100"/>
          <p14:tracePt t="65014" x="9907588" y="6388100"/>
          <p14:tracePt t="65025" x="9010650" y="6437313"/>
          <p14:tracePt t="65037" x="8778875" y="6437313"/>
          <p14:tracePt t="65051" x="7899400" y="6470650"/>
          <p14:tracePt t="65059" x="7683500" y="6470650"/>
          <p14:tracePt t="65070" x="7385050" y="6503988"/>
          <p14:tracePt t="65084" x="6937375" y="6519863"/>
          <p14:tracePt t="65092" x="6688138" y="6519863"/>
          <p14:tracePt t="65105" x="6356350" y="6519863"/>
          <p14:tracePt t="65117" x="6207125" y="6519863"/>
          <p14:tracePt t="65126" x="6122988" y="6519863"/>
          <p14:tracePt t="65138" x="5908675" y="6519863"/>
          <p14:tracePt t="65150" x="5842000" y="6519863"/>
          <p14:tracePt t="65160" x="5659438" y="6519863"/>
          <p14:tracePt t="65172" x="5575300" y="6519863"/>
          <p14:tracePt t="65184" x="5510213" y="6519863"/>
          <p14:tracePt t="65194" x="5327650" y="6519863"/>
          <p14:tracePt t="65205" x="5260975" y="6519863"/>
          <p14:tracePt t="65217" x="5111750" y="6519863"/>
          <p14:tracePt t="65228" x="5045075" y="6519863"/>
          <p14:tracePt t="65251" x="4929188" y="6519863"/>
          <p14:tracePt t="65251" x="4829175" y="6503988"/>
          <p14:tracePt t="65262" x="4795838" y="6503988"/>
          <p14:tracePt t="65272" x="4695825" y="6503988"/>
          <p14:tracePt t="65284" x="4662488" y="6503988"/>
          <p14:tracePt t="65306" x="4630738" y="6470650"/>
          <p14:tracePt t="65318" x="4597400" y="6470650"/>
          <p14:tracePt t="65329" x="4546600" y="6470650"/>
          <p14:tracePt t="65340" x="4530725" y="6470650"/>
          <p14:tracePt t="65351" x="4481513" y="6454775"/>
          <p14:tracePt t="65363" x="4364038" y="6454775"/>
          <p14:tracePt t="65374" x="4314825" y="6454775"/>
          <p14:tracePt t="65385" x="4198938" y="6454775"/>
          <p14:tracePt t="65408" x="4181475" y="6454775"/>
          <p14:tracePt t="65419" x="4165600" y="6454775"/>
          <p14:tracePt t="65971" x="4165600" y="6470650"/>
          <p14:tracePt t="65993" x="4132263" y="6519863"/>
          <p14:tracePt t="66004" x="4132263" y="6553200"/>
          <p14:tracePt t="66017" x="4132263" y="6619875"/>
          <p14:tracePt t="66026" x="4116388" y="6619875"/>
          <p14:tracePt t="66038" x="4116388" y="6637338"/>
          <p14:tracePt t="66218" x="4132263" y="6637338"/>
          <p14:tracePt t="66241" x="4132263" y="6619875"/>
          <p14:tracePt t="66252" x="4165600" y="6619875"/>
          <p14:tracePt t="66263" x="4198938" y="6619875"/>
          <p14:tracePt t="66274" x="4198938" y="6586538"/>
          <p14:tracePt t="66285" x="4232275" y="6586538"/>
          <p14:tracePt t="66319" x="4248150" y="6586538"/>
          <p14:tracePt t="66534" x="4232275" y="6586538"/>
          <p14:tracePt t="66555" x="4198938" y="6586538"/>
          <p14:tracePt t="66578" x="4181475" y="6586538"/>
          <p14:tracePt t="66612" x="4116388" y="6570663"/>
          <p14:tracePt t="66622" x="4083050" y="6570663"/>
          <p14:tracePt t="66634" x="4016375" y="6553200"/>
          <p14:tracePt t="66645" x="3998913" y="6553200"/>
          <p14:tracePt t="66667" x="3949700" y="6553200"/>
          <p14:tracePt t="66758" x="3965575" y="6553200"/>
          <p14:tracePt t="66769" x="3998913" y="6553200"/>
          <p14:tracePt t="66780" x="4083050" y="6553200"/>
          <p14:tracePt t="66792" x="4116388" y="6553200"/>
          <p14:tracePt t="66802" x="4116388" y="6570663"/>
          <p14:tracePt t="66827" x="4181475" y="6586538"/>
          <p14:tracePt t="66827" x="4198938" y="6586538"/>
          <p14:tracePt t="66835" x="4298950" y="6670675"/>
          <p14:tracePt t="66847" x="4364038" y="6686550"/>
          <p14:tracePt t="66859" x="4397375" y="6686550"/>
          <p14:tracePt t="66871" x="4630738" y="6735763"/>
          <p14:tracePt t="66892" x="4929188" y="6735763"/>
          <p14:tracePt t="66904" x="4995863" y="6735763"/>
          <p14:tracePt t="66917" x="5160963" y="6735763"/>
          <p14:tracePt t="66927" x="5210175" y="6702425"/>
          <p14:tracePt t="66937" x="5227638" y="6702425"/>
          <p14:tracePt t="66960" x="5227638" y="6686550"/>
          <p14:tracePt t="66982" x="5210175" y="6686550"/>
          <p14:tracePt t="66993" x="5210175" y="6670675"/>
          <p14:tracePt t="67005" x="5160963" y="6619875"/>
          <p14:tracePt t="67018" x="5111750" y="6586538"/>
          <p14:tracePt t="67027" x="5094288" y="6586538"/>
          <p14:tracePt t="67050" x="5060950" y="6586538"/>
          <p14:tracePt t="67084" x="5060950" y="6619875"/>
          <p14:tracePt t="67117" x="5060950" y="6637338"/>
          <p14:tracePt t="67150" x="4995863" y="6686550"/>
          <p14:tracePt t="67162" x="4945063" y="6702425"/>
          <p14:tracePt t="67173" x="4762500" y="6786563"/>
          <p14:tracePt t="67196" x="4630738" y="6786563"/>
          <p14:tracePt t="67208" x="4481513" y="6753225"/>
          <p14:tracePt t="67219" x="4464050" y="6753225"/>
          <p14:tracePt t="67230" x="4364038" y="6686550"/>
          <p14:tracePt t="67241" x="4314825" y="6670675"/>
          <p14:tracePt t="67252" x="4298950" y="6670675"/>
          <p14:tracePt t="67263" x="4198938" y="6553200"/>
          <p14:tracePt t="67285" x="4165600" y="6470650"/>
          <p14:tracePt t="67320" x="4165600" y="6454775"/>
          <p14:tracePt t="67354" x="4181475" y="6454775"/>
          <p14:tracePt t="67367" x="4198938" y="6454775"/>
          <p14:tracePt t="67376" x="4248150" y="6454775"/>
          <p14:tracePt t="67388" x="4348163" y="6454775"/>
          <p14:tracePt t="67401" x="4481513" y="6454775"/>
          <p14:tracePt t="67410" x="4713288" y="6454775"/>
          <p14:tracePt t="67420" x="4813300" y="6454775"/>
          <p14:tracePt t="67434" x="4945063" y="6470650"/>
          <p14:tracePt t="67443" x="4978400" y="6503988"/>
          <p14:tracePt t="67477" x="4978400" y="6519863"/>
          <p14:tracePt t="67490" x="4945063" y="6519863"/>
          <p14:tracePt t="67501" x="4929188" y="6553200"/>
          <p14:tracePt t="67523" x="4746625" y="6637338"/>
          <p14:tracePt t="67535" x="4713288" y="6637338"/>
          <p14:tracePt t="67545" x="4597400" y="6686550"/>
          <p14:tracePt t="67557" x="4579938" y="6686550"/>
          <p14:tracePt t="67567" x="4546600" y="6686550"/>
          <p14:tracePt t="67601" x="4546600" y="6670675"/>
          <p14:tracePt t="67623" x="4579938" y="6637338"/>
          <p14:tracePt t="67635" x="4597400" y="6619875"/>
          <p14:tracePt t="67646" x="4646613" y="6619875"/>
          <p14:tracePt t="67657" x="4878388" y="6570663"/>
          <p14:tracePt t="67668" x="5027613" y="6553200"/>
          <p14:tracePt t="67680" x="5178425" y="6553200"/>
          <p14:tracePt t="67690" x="5857875" y="6553200"/>
          <p14:tracePt t="67703" x="6173788" y="6519863"/>
          <p14:tracePt t="67713" x="6937375" y="6519863"/>
          <p14:tracePt t="67725" x="7235825" y="6519863"/>
          <p14:tracePt t="67736" x="7400925" y="6553200"/>
          <p14:tracePt t="67751" x="8331200" y="6586538"/>
          <p14:tracePt t="67758" x="8496300" y="6619875"/>
          <p14:tracePt t="67770" x="9061450" y="6637338"/>
          <p14:tracePt t="67784" x="9244013" y="6670675"/>
          <p14:tracePt t="67793" x="9442450" y="6670675"/>
          <p14:tracePt t="67804" x="9625013" y="6670675"/>
          <p14:tracePt t="67817" x="9740900" y="6686550"/>
          <p14:tracePt t="67826" x="9791700" y="6686550"/>
          <p14:tracePt t="67838" x="9807575" y="6686550"/>
          <p14:tracePt t="68041" x="9807575" y="6670675"/>
          <p14:tracePt t="68085" x="9791700" y="6670675"/>
          <p14:tracePt t="68187" x="9791700" y="6637338"/>
          <p14:tracePt t="68233" x="9791700" y="6619875"/>
          <p14:tracePt t="68266" x="9791700" y="6570663"/>
          <p14:tracePt t="68288" x="9791700" y="6553200"/>
          <p14:tracePt t="68300" x="9758363" y="6553200"/>
          <p14:tracePt t="70438" x="9707563" y="6570663"/>
          <p14:tracePt t="70459" x="9509125" y="6670675"/>
          <p14:tracePt t="70470" x="9210675" y="6786563"/>
          <p14:tracePt t="70484" x="8961438" y="6869113"/>
          <p14:tracePt t="70504" x="7683500" y="7367588"/>
          <p14:tracePt t="70527" x="5908675" y="7848600"/>
          <p14:tracePt t="70537" x="5510213" y="7947025"/>
          <p14:tracePt t="70550" x="4795838" y="8113713"/>
          <p14:tracePt t="70560" x="4630738" y="8162925"/>
          <p14:tracePt t="70571" x="4513263" y="8162925"/>
          <p14:tracePt t="70584" x="4481513" y="8162925"/>
          <p14:tracePt t="70605" x="4513263" y="8180388"/>
          <p14:tracePt t="70617" x="4597400" y="8610600"/>
          <p14:tracePt t="70920" x="4630738" y="8494713"/>
          <p14:tracePt t="70935" x="4662488" y="8362950"/>
          <p14:tracePt t="70943" x="4662488" y="8245475"/>
          <p14:tracePt t="70954" x="4662488" y="8213725"/>
          <p14:tracePt t="70967" x="4662488" y="8129588"/>
          <p14:tracePt t="70976" x="4662488" y="8062913"/>
          <p14:tracePt t="70999" x="4695825" y="8062913"/>
          <p14:tracePt t="71010" x="4746625" y="8013700"/>
          <p14:tracePt t="71021" x="4746625" y="7997825"/>
          <p14:tracePt t="71034" x="4795838" y="7997825"/>
          <p14:tracePt t="71043" x="4813300" y="7980363"/>
          <p14:tracePt t="71055" x="4829175" y="7980363"/>
          <p14:tracePt t="71067" x="4911725" y="7947025"/>
          <p14:tracePt t="71089" x="4929188" y="7947025"/>
          <p14:tracePt t="71314" x="4929188" y="7931150"/>
          <p14:tracePt t="71326" x="4929188" y="7897813"/>
          <p14:tracePt t="71349" x="4929188" y="7881938"/>
          <p14:tracePt t="71358" x="4929188" y="7848600"/>
          <p14:tracePt t="71370" x="4929188" y="7831138"/>
          <p14:tracePt t="71384" x="4945063" y="7781925"/>
          <p14:tracePt t="71403" x="4978400" y="7781925"/>
          <p14:tracePt t="71889" x="4945063" y="7781925"/>
          <p14:tracePt t="71937" x="4945063" y="7815263"/>
          <p14:tracePt t="71943" x="4911725" y="7848600"/>
          <p14:tracePt t="71955" x="4862513" y="7897813"/>
          <p14:tracePt t="71978" x="4795838" y="7980363"/>
          <p14:tracePt t="71989" x="4746625" y="8013700"/>
          <p14:tracePt t="72001" x="4630738" y="8129588"/>
          <p14:tracePt t="72011" x="4597400" y="8162925"/>
          <p14:tracePt t="72023" x="4546600" y="8213725"/>
          <p14:tracePt t="72034" x="4481513" y="8245475"/>
          <p14:tracePt t="72045" x="4481513" y="8278813"/>
          <p14:tracePt t="72057" x="4464050" y="8278813"/>
          <p14:tracePt t="72112" x="4430713" y="8296275"/>
          <p14:tracePt t="72146" x="4414838" y="8329613"/>
          <p14:tracePt t="72180" x="4414838" y="8345488"/>
          <p14:tracePt t="72203" x="4414838" y="8362950"/>
          <p14:tracePt t="72213" x="4430713" y="8362950"/>
          <p14:tracePt t="72236" x="4430713" y="8396288"/>
          <p14:tracePt t="72251" x="4430713" y="8412163"/>
          <p14:tracePt t="72259" x="4464050" y="8461375"/>
          <p14:tracePt t="72282" x="4530725" y="8561388"/>
          <p14:tracePt t="72292" x="4530725" y="8577263"/>
          <p14:tracePt t="72304" x="4546600" y="8628063"/>
          <p14:tracePt t="72318" x="4630738" y="8728075"/>
          <p14:tracePt t="72326" x="4662488" y="8759825"/>
          <p14:tracePt t="72338" x="4762500" y="8859838"/>
          <p14:tracePt t="72350" x="4762500" y="8877300"/>
          <p14:tracePt t="72360" x="4795838" y="8877300"/>
          <p14:tracePt t="72371" x="4862513" y="8910638"/>
          <p14:tracePt t="72384" x="4878388" y="8910638"/>
          <p14:tracePt t="72405" x="4911725" y="8910638"/>
          <p14:tracePt t="72743" x="4929188" y="8910638"/>
          <p14:tracePt t="72767" x="4945063" y="8910638"/>
          <p14:tracePt t="72777" x="4995863" y="8910638"/>
          <p14:tracePt t="72788" x="5045075" y="8910638"/>
          <p14:tracePt t="72801" x="5145088" y="8910638"/>
          <p14:tracePt t="72810" x="5160963" y="8910638"/>
          <p14:tracePt t="72821" x="5426075" y="8926513"/>
          <p14:tracePt t="72834" x="5492750" y="8926513"/>
          <p14:tracePt t="72843" x="5659438" y="8959850"/>
          <p14:tracePt t="72856" x="6024563" y="8959850"/>
          <p14:tracePt t="72868" x="6122988" y="8959850"/>
          <p14:tracePt t="72878" x="6538913" y="8959850"/>
          <p14:tracePt t="72889" x="6837363" y="8975725"/>
          <p14:tracePt t="72902" x="7002463" y="9009063"/>
          <p14:tracePt t="72923" x="8066088" y="9142413"/>
          <p14:tracePt t="72934" x="8828088" y="9242425"/>
          <p14:tracePt t="72946" x="9010650" y="9242425"/>
          <p14:tracePt t="72957" x="9244013" y="9274175"/>
          <p14:tracePt t="72968" x="9591675" y="9274175"/>
          <p14:tracePt t="72979" x="9840913" y="9274175"/>
          <p14:tracePt t="72990" x="9990138" y="9307513"/>
          <p14:tracePt t="73001" x="10072688" y="9307513"/>
          <p14:tracePt t="73023" x="10090150" y="9307513"/>
          <p14:tracePt t="74409" x="10090150" y="9324975"/>
          <p14:tracePt t="74486" x="10090150" y="9307513"/>
          <p14:tracePt t="74497" x="10090150" y="9274175"/>
          <p14:tracePt t="74554" x="10090150" y="9258300"/>
          <p14:tracePt t="167424" x="10072688" y="9258300"/>
          <p14:tracePt t="167761" x="9923463" y="9191625"/>
          <p14:tracePt t="167773" x="9758363" y="9142413"/>
          <p14:tracePt t="167783" x="9509125" y="9124950"/>
          <p14:tracePt t="167795" x="9326563" y="9124950"/>
          <p14:tracePt t="167806" x="8413750" y="9324975"/>
          <p14:tracePt t="167817" x="8181975" y="9424988"/>
          <p14:tracePt t="167840" x="7616825" y="9656763"/>
          <p14:tracePt t="167850" x="7335838" y="9756775"/>
          <p14:tracePt t="167861" x="6057900" y="10171113"/>
          <p14:tracePt t="167873" x="5741988" y="10271125"/>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6F2"/>
        </a:solidFill>
        <a:effectLst/>
      </p:bgPr>
    </p:bg>
    <p:spTree>
      <p:nvGrpSpPr>
        <p:cNvPr id="1" name=""/>
        <p:cNvGrpSpPr/>
        <p:nvPr/>
      </p:nvGrpSpPr>
      <p:grpSpPr>
        <a:xfrm>
          <a:off x="0" y="0"/>
          <a:ext cx="0" cy="0"/>
          <a:chOff x="0" y="0"/>
          <a:chExt cx="0" cy="0"/>
        </a:xfrm>
      </p:grpSpPr>
      <p:sp>
        <p:nvSpPr>
          <p:cNvPr id="3" name="TextBox 3"/>
          <p:cNvSpPr txBox="1"/>
          <p:nvPr/>
        </p:nvSpPr>
        <p:spPr>
          <a:xfrm>
            <a:off x="8915400" y="1174619"/>
            <a:ext cx="7423055" cy="2128788"/>
          </a:xfrm>
          <a:prstGeom prst="rect">
            <a:avLst/>
          </a:prstGeom>
        </p:spPr>
        <p:txBody>
          <a:bodyPr lIns="0" tIns="0" rIns="0" bIns="0" rtlCol="0" anchor="t">
            <a:spAutoFit/>
          </a:bodyPr>
          <a:lstStyle/>
          <a:p>
            <a:pPr>
              <a:lnSpc>
                <a:spcPts val="8250"/>
              </a:lnSpc>
            </a:pPr>
            <a:r>
              <a:rPr lang="en-US" sz="7500" dirty="0">
                <a:solidFill>
                  <a:srgbClr val="5A60F1"/>
                </a:solidFill>
                <a:latin typeface="Seoul Namsan Condensed Bold Bold"/>
              </a:rPr>
              <a:t>Edit Simulation Command</a:t>
            </a:r>
          </a:p>
        </p:txBody>
      </p:sp>
      <p:sp>
        <p:nvSpPr>
          <p:cNvPr id="5" name="TextBox 5"/>
          <p:cNvSpPr txBox="1"/>
          <p:nvPr/>
        </p:nvSpPr>
        <p:spPr>
          <a:xfrm>
            <a:off x="8915400" y="3467100"/>
            <a:ext cx="8001000" cy="8301375"/>
          </a:xfrm>
          <a:prstGeom prst="rect">
            <a:avLst/>
          </a:prstGeom>
        </p:spPr>
        <p:txBody>
          <a:bodyPr wrap="square" lIns="0" tIns="0" rIns="0" bIns="0" rtlCol="0" anchor="t">
            <a:spAutoFit/>
          </a:bodyPr>
          <a:lstStyle/>
          <a:p>
            <a:pPr marL="342900" indent="-342900">
              <a:lnSpc>
                <a:spcPts val="3120"/>
              </a:lnSpc>
              <a:buFont typeface="Arial" panose="020B0604020202020204" pitchFamily="34" charset="0"/>
              <a:buChar char="•"/>
            </a:pPr>
            <a:r>
              <a:rPr lang="en-US" sz="2400" dirty="0">
                <a:solidFill>
                  <a:srgbClr val="5A60F1"/>
                </a:solidFill>
                <a:latin typeface="Seoul Namsan Condensed Bold"/>
              </a:rPr>
              <a:t>Edit Simulation Command provides efficient interfaces.</a:t>
            </a:r>
          </a:p>
          <a:p>
            <a:pPr marL="342900" indent="-342900">
              <a:lnSpc>
                <a:spcPts val="3120"/>
              </a:lnSpc>
              <a:buFont typeface="Arial" panose="020B0604020202020204" pitchFamily="34" charset="0"/>
              <a:buChar char="•"/>
            </a:pPr>
            <a:r>
              <a:rPr lang="en-US" sz="2400" dirty="0">
                <a:solidFill>
                  <a:srgbClr val="5A60F1"/>
                </a:solidFill>
                <a:latin typeface="Seoul Namsan Condensed Bold"/>
              </a:rPr>
              <a:t>Transient Simulation initially starts with finding operating points.</a:t>
            </a:r>
          </a:p>
          <a:p>
            <a:pPr marL="342900" indent="-342900">
              <a:lnSpc>
                <a:spcPts val="3120"/>
              </a:lnSpc>
              <a:buFont typeface="Arial" panose="020B0604020202020204" pitchFamily="34" charset="0"/>
              <a:buChar char="•"/>
            </a:pPr>
            <a:r>
              <a:rPr lang="en-US" sz="2400" dirty="0">
                <a:solidFill>
                  <a:srgbClr val="5A60F1"/>
                </a:solidFill>
                <a:latin typeface="Seoul Namsan Condensed Bold"/>
              </a:rPr>
              <a:t>In other words, a DC solution should be sought first.</a:t>
            </a:r>
          </a:p>
          <a:p>
            <a:pPr marL="342900" indent="-342900">
              <a:lnSpc>
                <a:spcPts val="3120"/>
              </a:lnSpc>
              <a:buFont typeface="Arial" panose="020B0604020202020204" pitchFamily="34" charset="0"/>
              <a:buChar char="•"/>
            </a:pPr>
            <a:r>
              <a:rPr lang="en-US" sz="2400" dirty="0">
                <a:solidFill>
                  <a:srgbClr val="5A60F1"/>
                </a:solidFill>
                <a:latin typeface="Seoul Namsan Condensed Bold"/>
              </a:rPr>
              <a:t>Thus, ‘Skip initial operating point solution’ can be an option if your transient simulation </a:t>
            </a:r>
            <a:r>
              <a:rPr lang="en-US" altLang="ko-Kore-KR" sz="2400" dirty="0">
                <a:solidFill>
                  <a:srgbClr val="5A60F1"/>
                </a:solidFill>
                <a:latin typeface="Seoul Namsan Condensed Bold"/>
              </a:rPr>
              <a:t>stays in ”Damped Pseudo-Transient Analysis”, which means that the DC solution can not be found.</a:t>
            </a:r>
          </a:p>
          <a:p>
            <a:pPr marL="342900" indent="-342900">
              <a:lnSpc>
                <a:spcPts val="3120"/>
              </a:lnSpc>
              <a:buFont typeface="Arial" panose="020B0604020202020204" pitchFamily="34" charset="0"/>
              <a:buChar char="•"/>
            </a:pPr>
            <a:r>
              <a:rPr lang="en-US" altLang="ko-Kore-KR" sz="2400" dirty="0">
                <a:solidFill>
                  <a:srgbClr val="5A60F1"/>
                </a:solidFill>
                <a:latin typeface="Seoul Namsan Condensed Bold"/>
              </a:rPr>
              <a:t>AC Analysis can be applied to get frequency information, such as a bode plot. </a:t>
            </a:r>
          </a:p>
          <a:p>
            <a:pPr marL="342900" indent="-342900">
              <a:lnSpc>
                <a:spcPts val="3120"/>
              </a:lnSpc>
              <a:buFont typeface="Arial" panose="020B0604020202020204" pitchFamily="34" charset="0"/>
              <a:buChar char="•"/>
            </a:pPr>
            <a:r>
              <a:rPr lang="en-US" altLang="ko-Kore-KR" sz="2400" dirty="0">
                <a:solidFill>
                  <a:srgbClr val="5A60F1"/>
                </a:solidFill>
                <a:latin typeface="Seoul Namsan Condensed Bold"/>
              </a:rPr>
              <a:t>DC sweep analysis provides simulation output on changing VDC value, ignoring AC value. </a:t>
            </a:r>
          </a:p>
          <a:p>
            <a:pPr marL="342900" indent="-342900">
              <a:lnSpc>
                <a:spcPts val="3120"/>
              </a:lnSpc>
              <a:buFont typeface="Arial" panose="020B0604020202020204" pitchFamily="34" charset="0"/>
              <a:buChar char="•"/>
            </a:pPr>
            <a:r>
              <a:rPr lang="en-US" altLang="ko-Kore-KR" sz="2400" dirty="0">
                <a:solidFill>
                  <a:srgbClr val="5A60F1"/>
                </a:solidFill>
                <a:latin typeface="Seoul Namsan Condensed Bold"/>
              </a:rPr>
              <a:t>In our cases(e.g., SMPS), the frequency of the voltage source is fixed, we will focus on transient simulation only.</a:t>
            </a:r>
          </a:p>
          <a:p>
            <a:pPr marL="342900" indent="-342900">
              <a:lnSpc>
                <a:spcPts val="3120"/>
              </a:lnSpc>
              <a:buFont typeface="Arial" panose="020B0604020202020204" pitchFamily="34" charset="0"/>
              <a:buChar char="•"/>
            </a:pPr>
            <a:r>
              <a:rPr lang="en-US" sz="2400" dirty="0">
                <a:solidFill>
                  <a:srgbClr val="5A60F1"/>
                </a:solidFill>
                <a:latin typeface="Seoul Namsan Condensed Bold"/>
              </a:rPr>
              <a:t>Further explanation would be provided if it is needed.</a:t>
            </a:r>
          </a:p>
          <a:p>
            <a:pPr>
              <a:lnSpc>
                <a:spcPts val="3120"/>
              </a:lnSpc>
            </a:pPr>
            <a:r>
              <a:rPr lang="en-US" altLang="ko-Kore-KR" sz="2400" b="1" dirty="0">
                <a:solidFill>
                  <a:srgbClr val="FF0000"/>
                </a:solidFill>
                <a:latin typeface="Seoul Namsan Condensed Bold"/>
              </a:rPr>
              <a:t>Cautions.</a:t>
            </a:r>
          </a:p>
          <a:p>
            <a:pPr marL="342900" indent="-342900">
              <a:lnSpc>
                <a:spcPts val="3120"/>
              </a:lnSpc>
              <a:buFont typeface="Arial" panose="020B0604020202020204" pitchFamily="34" charset="0"/>
              <a:buChar char="•"/>
            </a:pPr>
            <a:r>
              <a:rPr lang="en-US" sz="2400" dirty="0">
                <a:solidFill>
                  <a:srgbClr val="5A60F1"/>
                </a:solidFill>
                <a:latin typeface="Seoul Namsan Condensed Bold"/>
              </a:rPr>
              <a:t>‘Skip initial operating point solution’ should be treated carefully. </a:t>
            </a:r>
          </a:p>
          <a:p>
            <a:pPr marL="342900" indent="-342900">
              <a:lnSpc>
                <a:spcPts val="3120"/>
              </a:lnSpc>
              <a:buFont typeface="Arial" panose="020B0604020202020204" pitchFamily="34" charset="0"/>
              <a:buChar char="•"/>
            </a:pPr>
            <a:endParaRPr lang="en-US" sz="2400" dirty="0">
              <a:solidFill>
                <a:srgbClr val="5A60F1"/>
              </a:solidFill>
              <a:latin typeface="Seoul Namsan Condensed Bold"/>
            </a:endParaRPr>
          </a:p>
          <a:p>
            <a:pPr marL="342900" indent="-342900">
              <a:lnSpc>
                <a:spcPts val="3120"/>
              </a:lnSpc>
              <a:buFont typeface="Arial" panose="020B0604020202020204" pitchFamily="34" charset="0"/>
              <a:buChar char="•"/>
            </a:pPr>
            <a:endParaRPr lang="en-US" sz="2400" dirty="0">
              <a:solidFill>
                <a:srgbClr val="5A60F1"/>
              </a:solidFill>
              <a:latin typeface="Seoul Namsan Condensed Bold"/>
            </a:endParaRPr>
          </a:p>
          <a:p>
            <a:pPr marL="342900" indent="-342900">
              <a:lnSpc>
                <a:spcPts val="3120"/>
              </a:lnSpc>
              <a:buFont typeface="Arial" panose="020B0604020202020204" pitchFamily="34" charset="0"/>
              <a:buChar char="•"/>
            </a:pPr>
            <a:endParaRPr lang="en-US" sz="2400" dirty="0">
              <a:solidFill>
                <a:srgbClr val="5A60F1"/>
              </a:solidFill>
              <a:latin typeface="Seoul Namsan Condensed Bold"/>
            </a:endParaRPr>
          </a:p>
          <a:p>
            <a:pPr marL="342900" indent="-342900">
              <a:lnSpc>
                <a:spcPts val="3120"/>
              </a:lnSpc>
              <a:buFont typeface="Arial" panose="020B0604020202020204" pitchFamily="34" charset="0"/>
              <a:buChar char="•"/>
            </a:pPr>
            <a:endParaRPr lang="en-US" sz="2400" dirty="0">
              <a:solidFill>
                <a:srgbClr val="5A60F1"/>
              </a:solidFill>
              <a:latin typeface="Seoul Namsan Condensed Bold"/>
            </a:endParaRPr>
          </a:p>
        </p:txBody>
      </p:sp>
      <p:pic>
        <p:nvPicPr>
          <p:cNvPr id="6" name="그림 5">
            <a:extLst>
              <a:ext uri="{FF2B5EF4-FFF2-40B4-BE49-F238E27FC236}">
                <a16:creationId xmlns:a16="http://schemas.microsoft.com/office/drawing/2014/main" id="{E018B270-BD72-6E67-246F-3171A733D0BB}"/>
              </a:ext>
            </a:extLst>
          </p:cNvPr>
          <p:cNvPicPr>
            <a:picLocks noChangeAspect="1"/>
          </p:cNvPicPr>
          <p:nvPr/>
        </p:nvPicPr>
        <p:blipFill>
          <a:blip r:embed="rId2"/>
          <a:stretch>
            <a:fillRect/>
          </a:stretch>
        </p:blipFill>
        <p:spPr>
          <a:xfrm>
            <a:off x="762000" y="1284617"/>
            <a:ext cx="6983620" cy="5350163"/>
          </a:xfrm>
          <a:prstGeom prst="rect">
            <a:avLst/>
          </a:prstGeom>
        </p:spPr>
      </p:pic>
    </p:spTree>
    <p:extLst>
      <p:ext uri="{BB962C8B-B14F-4D97-AF65-F5344CB8AC3E}">
        <p14:creationId xmlns:p14="http://schemas.microsoft.com/office/powerpoint/2010/main" val="761178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8533">
        <p159:morph option="byObject"/>
      </p:transition>
    </mc:Choice>
    <mc:Fallback xmlns="">
      <p:transition spd="slow" advTm="128533">
        <p:fade/>
      </p:transition>
    </mc:Fallback>
  </mc:AlternateContent>
  <p:extLst>
    <p:ext uri="{3A86A75C-4F4B-4683-9AE1-C65F6400EC91}">
      <p14:laserTraceLst xmlns:p14="http://schemas.microsoft.com/office/powerpoint/2010/main">
        <p14:tracePtLst>
          <p14:tracePt t="747" x="12363450" y="2620963"/>
          <p14:tracePt t="758" x="12363450" y="2671763"/>
          <p14:tracePt t="769" x="12379325" y="2738438"/>
          <p14:tracePt t="780" x="12396788" y="2787650"/>
          <p14:tracePt t="791" x="12446000" y="2919413"/>
          <p14:tracePt t="803" x="12479338" y="2986088"/>
          <p14:tracePt t="814" x="12512675" y="3152775"/>
          <p14:tracePt t="825" x="12546013" y="3201988"/>
          <p14:tracePt t="844" x="12561888" y="3268663"/>
          <p14:tracePt t="848" x="12612688" y="3417888"/>
          <p14:tracePt t="859" x="12612688" y="3467100"/>
          <p14:tracePt t="870" x="12661900" y="3584575"/>
          <p14:tracePt t="880" x="12661900" y="3600450"/>
          <p14:tracePt t="914" x="12661900" y="3700463"/>
          <p14:tracePt t="914" x="12679363" y="3700463"/>
          <p14:tracePt t="926" x="12679363" y="3733800"/>
          <p14:tracePt t="949" x="12679363" y="3767138"/>
          <p14:tracePt t="970" x="12712700" y="3832225"/>
          <p14:tracePt t="973" x="12728575" y="3932238"/>
          <p14:tracePt t="985" x="12744450" y="3998913"/>
          <p14:tracePt t="994" x="12828588" y="4248150"/>
          <p14:tracePt t="1005" x="12828588" y="4330700"/>
          <p14:tracePt t="1018" x="12861925" y="4462463"/>
          <p14:tracePt t="1027" x="12861925" y="4513263"/>
          <p14:tracePt t="1038" x="12895263" y="4579938"/>
          <p14:tracePt t="1051" x="12960350" y="4795838"/>
          <p14:tracePt t="1061" x="12960350" y="4860925"/>
          <p14:tracePt t="1072" x="13011150" y="5010150"/>
          <p14:tracePt t="1085" x="13011150" y="5043488"/>
          <p14:tracePt t="1094" x="13011150" y="5094288"/>
          <p14:tracePt t="1106" x="13060363" y="5210175"/>
          <p14:tracePt t="1118" x="13060363" y="5310188"/>
          <p14:tracePt t="1129" x="13127038" y="5491163"/>
          <p14:tracePt t="1140" x="13176250" y="5608638"/>
          <p14:tracePt t="1152" x="13193713" y="5673725"/>
          <p14:tracePt t="1162" x="13342938" y="6038850"/>
          <p14:tracePt t="1173" x="13358813" y="6105525"/>
          <p14:tracePt t="1185" x="13541375" y="6454775"/>
          <p14:tracePt t="1196" x="13657263" y="6637338"/>
          <p14:tracePt t="1207" x="13708063" y="6702425"/>
          <p14:tracePt t="1218" x="13806488" y="6869113"/>
          <p14:tracePt t="1511" x="13823950" y="6869113"/>
          <p14:tracePt t="1556" x="13857288" y="6869113"/>
          <p14:tracePt t="1568" x="13857288" y="6902450"/>
          <p14:tracePt t="1590" x="13873163" y="6902450"/>
          <p14:tracePt t="1590" x="13890625" y="6951663"/>
          <p14:tracePt t="1602" x="13923963" y="6969125"/>
          <p14:tracePt t="1612" x="13989050" y="6985000"/>
          <p14:tracePt t="1635" x="13989050" y="7018338"/>
          <p14:tracePt t="1635" x="14006513" y="7018338"/>
          <p14:tracePt t="1646" x="14122400" y="7085013"/>
          <p14:tracePt t="1658" x="14155738" y="7085013"/>
          <p14:tracePt t="1680" x="14271625" y="7134225"/>
          <p14:tracePt t="1680" x="14322425" y="7134225"/>
          <p14:tracePt t="1691" x="14338300" y="7134225"/>
          <p14:tracePt t="1702" x="14404975" y="7134225"/>
          <p14:tracePt t="1725" x="14487525" y="7134225"/>
          <p14:tracePt t="1736" x="14504988" y="7134225"/>
          <p14:tracePt t="1758" x="14570075" y="7134225"/>
          <p14:tracePt t="1771" x="14620875" y="7100888"/>
          <p14:tracePt t="1781" x="14719300" y="7100888"/>
          <p14:tracePt t="1803" x="14736763" y="7100888"/>
          <p14:tracePt t="1815" x="14803438" y="7100888"/>
          <p14:tracePt t="1826" x="14836775" y="7100888"/>
          <p14:tracePt t="1837" x="15019338" y="7151688"/>
          <p14:tracePt t="1852" x="15084425" y="7200900"/>
          <p14:tracePt t="1860" x="15151100" y="7250113"/>
          <p14:tracePt t="1882" x="15482888" y="7416800"/>
          <p14:tracePt t="1893" x="15716250" y="7532688"/>
          <p14:tracePt t="1938" x="15881350" y="7615238"/>
          <p14:tracePt t="1952" x="16179800" y="7831138"/>
          <p14:tracePt t="1973" x="16511588" y="8013700"/>
          <p14:tracePt t="1975" x="16529050" y="8047038"/>
          <p14:tracePt t="1985" x="16578263" y="8096250"/>
          <p14:tracePt t="2063" x="16562388" y="8096250"/>
          <p14:tracePt t="2075" x="16562388" y="8062913"/>
          <p14:tracePt t="2107" x="16562388" y="8047038"/>
          <p14:tracePt t="2119" x="16562388" y="8013700"/>
          <p14:tracePt t="2152" x="16529050" y="7997825"/>
          <p14:tracePt t="2333" x="16529050" y="7980363"/>
          <p14:tracePt t="3009" x="16511588" y="7980363"/>
          <p14:tracePt t="3043" x="16511588" y="7947025"/>
          <p14:tracePt t="4066" x="16511588" y="7931150"/>
          <p14:tracePt t="4077" x="16495713" y="7931150"/>
          <p14:tracePt t="4751" x="16495713" y="7897813"/>
          <p14:tracePt t="5168" x="16462375" y="7897813"/>
          <p14:tracePt t="5201" x="16462375" y="7931150"/>
          <p14:tracePt t="5246" x="16462375" y="7947025"/>
          <p14:tracePt t="5257" x="16446500" y="7980363"/>
          <p14:tracePt t="5269" x="16446500" y="7997825"/>
          <p14:tracePt t="5279" x="16413163" y="8047038"/>
          <p14:tracePt t="5291" x="16413163" y="8062913"/>
          <p14:tracePt t="5302" x="16379825" y="8162925"/>
          <p14:tracePt t="5313" x="16379825" y="8180388"/>
          <p14:tracePt t="5324" x="16346488" y="8213725"/>
          <p14:tracePt t="5336" x="16346488" y="8396288"/>
          <p14:tracePt t="5346" x="16329025" y="8494713"/>
          <p14:tracePt t="5358" x="16279813" y="8743950"/>
          <p14:tracePt t="5369" x="16230600" y="8877300"/>
          <p14:tracePt t="5381" x="16213138" y="8959850"/>
          <p14:tracePt t="5404" x="16213138" y="9158288"/>
          <p14:tracePt t="5415" x="16179800" y="9242425"/>
          <p14:tracePt t="5426" x="16146463" y="9358313"/>
          <p14:tracePt t="5437" x="16146463" y="9374188"/>
          <p14:tracePt t="5471" x="16114713" y="9374188"/>
          <p14:tracePt t="5516" x="16097250" y="9358313"/>
          <p14:tracePt t="5526" x="16063913" y="9358313"/>
          <p14:tracePt t="5549" x="16063913" y="9324975"/>
          <p14:tracePt t="5561" x="16048038" y="9324975"/>
          <p14:tracePt t="5676" x="16014700" y="9324975"/>
          <p14:tracePt t="5752" x="16014700" y="9307513"/>
          <p14:tracePt t="5763" x="15997238" y="9307513"/>
          <p14:tracePt t="5785" x="15981363" y="9307513"/>
          <p14:tracePt t="5843" x="15932150" y="9307513"/>
          <p14:tracePt t="5854" x="15898813" y="9307513"/>
          <p14:tracePt t="5868" x="15881350" y="9307513"/>
          <p14:tracePt t="5876" x="15814675" y="9374188"/>
          <p14:tracePt t="5887" x="15765463" y="9424988"/>
          <p14:tracePt t="5898" x="15649575" y="9556750"/>
          <p14:tracePt t="5909" x="15549563" y="9656763"/>
          <p14:tracePt t="5921" x="15433675" y="9756775"/>
          <p14:tracePt t="5935" x="15251113" y="9906000"/>
          <p14:tracePt t="5955" x="15201900" y="9955213"/>
          <p14:tracePt t="5955" x="15117763" y="10120313"/>
          <p14:tracePt t="5977" x="15084425" y="10171113"/>
          <p14:tracePt t="5988" x="15068550" y="10220325"/>
          <p14:tracePt t="6519" x="9110663" y="10120313"/>
          <p14:tracePt t="6528" x="9043988" y="9955213"/>
          <p14:tracePt t="6541" x="8994775" y="9888538"/>
          <p14:tracePt t="6551" x="8928100" y="9672638"/>
          <p14:tracePt t="6563" x="8928100" y="9605963"/>
          <p14:tracePt t="6574" x="8894763" y="9523413"/>
          <p14:tracePt t="6585" x="8894763" y="9242425"/>
          <p14:tracePt t="6596" x="8894763" y="9124950"/>
          <p14:tracePt t="6608" x="9010650" y="8877300"/>
          <p14:tracePt t="6619" x="9077325" y="8759825"/>
          <p14:tracePt t="6630" x="9226550" y="8610600"/>
          <p14:tracePt t="6641" x="9475788" y="8362950"/>
          <p14:tracePt t="6653" x="9642475" y="8278813"/>
          <p14:tracePt t="6663" x="10206038" y="8047038"/>
          <p14:tracePt t="6675" x="10471150" y="8013700"/>
          <p14:tracePt t="6686" x="10653713" y="8013700"/>
          <p14:tracePt t="6698" x="11168063" y="8096250"/>
          <p14:tracePt t="6708" x="11450638" y="8180388"/>
          <p14:tracePt t="6720" x="12031663" y="8512175"/>
          <p14:tracePt t="6731" x="12280900" y="8677275"/>
          <p14:tracePt t="6743" x="12446000" y="8810625"/>
          <p14:tracePt t="6753" x="12728575" y="9124950"/>
          <p14:tracePt t="6768" x="12844463" y="9242425"/>
          <p14:tracePt t="6776" x="13077825" y="9523413"/>
          <p14:tracePt t="6788" x="13142913" y="9656763"/>
          <p14:tracePt t="6802" x="13176250" y="9756775"/>
          <p14:tracePt t="6810" x="13193713" y="9955213"/>
          <p14:tracePt t="6832" x="13077825" y="10120313"/>
          <p14:tracePt t="6843" x="13027025" y="10171113"/>
          <p14:tracePt t="6855" x="12944475" y="10186988"/>
          <p14:tracePt t="6868" x="12679363" y="10271125"/>
          <p14:tracePt t="6902" x="11964988" y="10271125"/>
          <p14:tracePt t="6911" x="11766550" y="10220325"/>
          <p14:tracePt t="6923" x="11368088" y="10055225"/>
          <p14:tracePt t="6935" x="11234738" y="10004425"/>
          <p14:tracePt t="6945" x="10887075" y="9888538"/>
          <p14:tracePt t="6956" x="10737850" y="9821863"/>
          <p14:tracePt t="6968" x="10671175" y="9788525"/>
          <p14:tracePt t="6978" x="10471150" y="9656763"/>
          <p14:tracePt t="6991" x="10388600" y="9590088"/>
          <p14:tracePt t="7001" x="10339388" y="9556750"/>
          <p14:tracePt t="7013" x="10255250" y="9440863"/>
          <p14:tracePt t="7024" x="10255250" y="9358313"/>
          <p14:tracePt t="7035" x="10306050" y="9124950"/>
          <p14:tracePt t="7046" x="10372725" y="9009063"/>
          <p14:tracePt t="7058" x="10421938" y="8926513"/>
          <p14:tracePt t="7080" x="10769600" y="8561388"/>
          <p14:tracePt t="7091" x="11102975" y="8362950"/>
          <p14:tracePt t="7103" x="11234738" y="8296275"/>
          <p14:tracePt t="7113" x="11368088" y="8245475"/>
          <p14:tracePt t="7125" x="11864975" y="8180388"/>
          <p14:tracePt t="7136" x="12031663" y="8162925"/>
          <p14:tracePt t="7148" x="12628563" y="8180388"/>
          <p14:tracePt t="7158" x="12911138" y="8229600"/>
          <p14:tracePt t="7170" x="13227050" y="8296275"/>
          <p14:tracePt t="7181" x="14204950" y="8577263"/>
          <p14:tracePt t="7193" x="14487525" y="8677275"/>
          <p14:tracePt t="7203" x="15084425" y="8877300"/>
          <p14:tracePt t="7218" x="15235238" y="8975725"/>
          <p14:tracePt t="7226" x="15266988" y="9009063"/>
          <p14:tracePt t="7238" x="15467013" y="9158288"/>
          <p14:tracePt t="7259" x="15516225" y="9242425"/>
          <p14:tracePt t="7271" x="15516225" y="9258300"/>
          <p14:tracePt t="7361" x="15516225" y="9274175"/>
          <p14:tracePt t="7383" x="15482888" y="9274175"/>
          <p14:tracePt t="7406" x="15482888" y="9307513"/>
          <p14:tracePt t="7418" x="15467013" y="9307513"/>
          <p14:tracePt t="7428" x="15367000" y="9358313"/>
          <p14:tracePt t="7441" x="15317788" y="9374188"/>
          <p14:tracePt t="7452" x="15266988" y="9391650"/>
          <p14:tracePt t="7462" x="15201900" y="9440863"/>
          <p14:tracePt t="7474" x="15184438" y="9440863"/>
          <p14:tracePt t="7485" x="15117763" y="9490075"/>
          <p14:tracePt t="7495" x="15084425" y="9490075"/>
          <p14:tracePt t="7508" x="15068550" y="9490075"/>
          <p14:tracePt t="7519" x="15001875" y="9523413"/>
          <p14:tracePt t="7529" x="14952663" y="9556750"/>
          <p14:tracePt t="7541" x="14836775" y="9605963"/>
          <p14:tracePt t="7552" x="14785975" y="9639300"/>
          <p14:tracePt t="7575" x="14736763" y="9656763"/>
          <p14:tracePt t="7575" x="14554200" y="9723438"/>
          <p14:tracePt t="7586" x="14487525" y="9772650"/>
          <p14:tracePt t="7597" x="14289088" y="9821863"/>
          <p14:tracePt t="7620" x="14222413" y="9839325"/>
          <p14:tracePt t="7620" x="14171613" y="9839325"/>
          <p14:tracePt t="7631" x="14089063" y="9872663"/>
          <p14:tracePt t="7642" x="14039850" y="9872663"/>
          <p14:tracePt t="7653" x="14006513" y="9872663"/>
          <p14:tracePt t="7665" x="13989050" y="9872663"/>
          <p14:tracePt t="7676" x="13973175" y="9872663"/>
          <p14:tracePt t="7687" x="13890625" y="9872663"/>
          <p14:tracePt t="7701" x="13806488" y="9872663"/>
          <p14:tracePt t="7710" x="13741400" y="9839325"/>
          <p14:tracePt t="7721" x="13574713" y="9821863"/>
          <p14:tracePt t="7735" x="13541375" y="9821863"/>
          <p14:tracePt t="7743" x="13425488" y="9772650"/>
          <p14:tracePt t="7766" x="13409613" y="9772650"/>
          <p14:tracePt t="7777" x="13376275" y="9723438"/>
          <p14:tracePt t="7788" x="13376275" y="9705975"/>
          <p14:tracePt t="7801" x="13358813" y="9590088"/>
          <p14:tracePt t="7822" x="13358813" y="9440863"/>
          <p14:tracePt t="7834" x="13376275" y="9191625"/>
          <p14:tracePt t="7845" x="13409613" y="9042400"/>
          <p14:tracePt t="7856" x="13458825" y="8859838"/>
          <p14:tracePt t="7868" x="13492163" y="8743950"/>
          <p14:tracePt t="7878" x="13525500" y="8677275"/>
          <p14:tracePt t="7890" x="13625513" y="8512175"/>
          <p14:tracePt t="7902" x="13657263" y="8412163"/>
          <p14:tracePt t="7912" x="13741400" y="8296275"/>
          <p14:tracePt t="7924" x="13757275" y="8245475"/>
          <p14:tracePt t="7935" x="13757275" y="8229600"/>
          <p14:tracePt t="7946" x="13757275" y="8180388"/>
          <p14:tracePt t="7980" x="13757275" y="8162925"/>
          <p14:tracePt t="8430" x="13741400" y="8162925"/>
          <p14:tracePt t="8453" x="13708063" y="8180388"/>
          <p14:tracePt t="8456" x="13690600" y="8180388"/>
          <p14:tracePt t="8463" x="13657263" y="8180388"/>
          <p14:tracePt t="8475" x="13625513" y="8213725"/>
          <p14:tracePt t="8497" x="13525500" y="8213725"/>
          <p14:tracePt t="8498" x="13425488" y="8213725"/>
          <p14:tracePt t="8509" x="13060363" y="8180388"/>
          <p14:tracePt t="8520" x="12944475" y="8162925"/>
          <p14:tracePt t="8542" x="12595225" y="8113713"/>
          <p14:tracePt t="8542" x="11882438" y="8062913"/>
          <p14:tracePt t="8553" x="11583988" y="8013700"/>
          <p14:tracePt t="8565" x="11018838" y="7947025"/>
          <p14:tracePt t="8600" x="10604500" y="7881938"/>
          <p14:tracePt t="8610" x="9840913" y="7831138"/>
          <p14:tracePt t="8634" x="8662988" y="7897813"/>
          <p14:tracePt t="8643" x="8529638" y="7931150"/>
          <p14:tracePt t="8655" x="8496300" y="7931150"/>
          <p14:tracePt t="8745" x="8480425" y="7931150"/>
          <p14:tracePt t="8970" x="8496300" y="7931150"/>
          <p14:tracePt t="9004" x="8529638" y="7897813"/>
          <p14:tracePt t="9015" x="8580438" y="7881938"/>
          <p14:tracePt t="9027" x="8878888" y="7666038"/>
          <p14:tracePt t="9037" x="9128125" y="7466013"/>
          <p14:tracePt t="9060" x="9707563" y="6985000"/>
          <p14:tracePt t="9060" x="9956800" y="6802438"/>
          <p14:tracePt t="9071" x="10090150" y="6670675"/>
          <p14:tracePt t="9085" x="10321925" y="6454775"/>
          <p14:tracePt t="9093" x="10437813" y="6338888"/>
          <p14:tracePt t="9105" x="10587038" y="6221413"/>
          <p14:tracePt t="9118" x="10653713" y="6188075"/>
          <p14:tracePt t="9127" x="10704513" y="6156325"/>
          <p14:tracePt t="9138" x="10902950" y="6122988"/>
          <p14:tracePt t="9151" x="11052175" y="6072188"/>
          <p14:tracePt t="9375" x="11018838" y="6072188"/>
          <p14:tracePt t="9386" x="11002963" y="6072188"/>
          <p14:tracePt t="9397" x="10952163" y="6105525"/>
          <p14:tracePt t="9408" x="10936288" y="6105525"/>
          <p14:tracePt t="9419" x="10836275" y="6105525"/>
          <p14:tracePt t="9431" x="10769600" y="6072188"/>
          <p14:tracePt t="9442" x="10737850" y="6072188"/>
          <p14:tracePt t="9464" x="10471150" y="6005513"/>
          <p14:tracePt t="9476" x="10206038" y="6005513"/>
          <p14:tracePt t="9487" x="10072688" y="6005513"/>
          <p14:tracePt t="9501" x="9990138" y="6005513"/>
          <p14:tracePt t="9510" x="9740900" y="6056313"/>
          <p14:tracePt t="9521" x="9591675" y="6105525"/>
          <p14:tracePt t="9534" x="9177338" y="6221413"/>
          <p14:tracePt t="9543" x="8994775" y="6305550"/>
          <p14:tracePt t="9555" x="8878888" y="6388100"/>
          <p14:tracePt t="9568" x="8645525" y="6503988"/>
          <p14:tracePt t="9577" x="8596313" y="6553200"/>
          <p14:tracePt t="9588" x="8547100" y="6619875"/>
          <p14:tracePt t="9601" x="8529638" y="6702425"/>
          <p14:tracePt t="9622" x="8429625" y="6985000"/>
          <p14:tracePt t="9635" x="8413750" y="7034213"/>
          <p14:tracePt t="9644" x="8264525" y="7267575"/>
          <p14:tracePt t="9656" x="8181975" y="7367588"/>
          <p14:tracePt t="9668" x="8097838" y="7432675"/>
          <p14:tracePt t="9678" x="7899400" y="7615238"/>
          <p14:tracePt t="9690" x="7783513" y="7699375"/>
          <p14:tracePt t="9701" x="7467600" y="7897813"/>
          <p14:tracePt t="9712" x="7400925" y="7947025"/>
          <p14:tracePt t="9735" x="7269163" y="8047038"/>
          <p14:tracePt t="9735" x="7119938" y="8113713"/>
          <p14:tracePt t="9746" x="7102475" y="8129588"/>
          <p14:tracePt t="9757" x="7069138" y="8129588"/>
          <p14:tracePt t="9803" x="7069138" y="8113713"/>
          <p14:tracePt t="9825" x="7035800" y="8096250"/>
          <p14:tracePt t="9836" x="7035800" y="8047038"/>
          <p14:tracePt t="52013" x="7119938" y="7997825"/>
          <p14:tracePt t="52024" x="7235825" y="7897813"/>
          <p14:tracePt t="52035" x="7335838" y="7831138"/>
          <p14:tracePt t="52046" x="7518400" y="7731125"/>
          <p14:tracePt t="52069" x="7799388" y="7548563"/>
          <p14:tracePt t="52069" x="8297863" y="7250113"/>
          <p14:tracePt t="52081" x="10388600" y="6005513"/>
          <p14:tracePt t="52091" x="11134725" y="5641975"/>
          <p14:tracePt t="52102" x="11699875" y="5310188"/>
          <p14:tracePt t="52114" x="12446000" y="4894263"/>
          <p14:tracePt t="52125" x="12595225" y="4762500"/>
          <p14:tracePt t="52137" x="12728575" y="4678363"/>
          <p14:tracePt t="52147" x="12777788" y="4629150"/>
          <p14:tracePt t="52159" x="12895263" y="4579938"/>
          <p14:tracePt t="52170" x="13127038" y="4446588"/>
          <p14:tracePt t="52192" x="13425488" y="4181475"/>
          <p14:tracePt t="52294" x="13474700" y="4214813"/>
          <p14:tracePt t="52305" x="13525500" y="4230688"/>
          <p14:tracePt t="52317" x="13541375" y="4248150"/>
          <p14:tracePt t="52328" x="13592175" y="4281488"/>
          <p14:tracePt t="52338" x="13641388" y="4281488"/>
          <p14:tracePt t="52361" x="13741400" y="4330700"/>
          <p14:tracePt t="52372" x="13939838" y="4446588"/>
          <p14:tracePt t="52384" x="14171613" y="4579938"/>
          <p14:tracePt t="52395" x="14487525" y="4795838"/>
          <p14:tracePt t="52407" x="14570075" y="4860925"/>
          <p14:tracePt t="52417" x="14785975" y="5043488"/>
          <p14:tracePt t="52440" x="14968538" y="5210175"/>
          <p14:tracePt t="52452" x="15151100" y="5375275"/>
          <p14:tracePt t="52462" x="15251113" y="5441950"/>
          <p14:tracePt t="52474" x="15433675" y="5641975"/>
          <p14:tracePt t="52485" x="15482888" y="5657850"/>
          <p14:tracePt t="52497" x="15482888" y="5673725"/>
          <p14:tracePt t="52529" x="15516225" y="5673725"/>
          <p14:tracePt t="52552" x="15533688" y="5673725"/>
          <p14:tracePt t="52563" x="15549563" y="5673725"/>
          <p14:tracePt t="52575" x="15582900" y="5673725"/>
          <p14:tracePt t="52597" x="15698788" y="5673725"/>
          <p14:tracePt t="52665" x="15632113" y="5673725"/>
          <p14:tracePt t="52687" x="15433675" y="5724525"/>
          <p14:tracePt t="52701" x="15235238" y="5773738"/>
          <p14:tracePt t="52710" x="14636750" y="5873750"/>
          <p14:tracePt t="52721" x="14338300" y="5922963"/>
          <p14:tracePt t="52733" x="13193713" y="6072188"/>
          <p14:tracePt t="52744" x="12895263" y="6122988"/>
          <p14:tracePt t="52755" x="12496800" y="6172200"/>
          <p14:tracePt t="52767" x="11766550" y="6221413"/>
          <p14:tracePt t="52777" x="11517313" y="6221413"/>
          <p14:tracePt t="52788" x="11118850" y="6221413"/>
          <p14:tracePt t="52800" x="11052175" y="6221413"/>
          <p14:tracePt t="52811" x="11002963" y="6238875"/>
          <p14:tracePt t="52822" x="10936288" y="6238875"/>
          <p14:tracePt t="52834" x="10887075" y="6238875"/>
          <p14:tracePt t="52845" x="10820400" y="6272213"/>
          <p14:tracePt t="52856" x="10787063" y="6272213"/>
          <p14:tracePt t="52867" x="10737850" y="6272213"/>
          <p14:tracePt t="52878" x="10653713" y="6288088"/>
          <p14:tracePt t="52889" x="10604500" y="6288088"/>
          <p14:tracePt t="52901" x="10488613" y="6288088"/>
          <p14:tracePt t="52912" x="10421938" y="6272213"/>
          <p14:tracePt t="52925" x="10339388" y="6272213"/>
          <p14:tracePt t="52934" x="10190163" y="6272213"/>
          <p14:tracePt t="52945" x="10139363" y="6272213"/>
          <p14:tracePt t="52957" x="10072688" y="6272213"/>
          <p14:tracePt t="53013" x="10040938" y="6272213"/>
          <p14:tracePt t="53036" x="10023475" y="6272213"/>
          <p14:tracePt t="53047" x="9974263" y="6272213"/>
          <p14:tracePt t="53093" x="9956800" y="6238875"/>
          <p14:tracePt t="53104" x="9923463" y="6238875"/>
          <p14:tracePt t="53126" x="9874250" y="6221413"/>
          <p14:tracePt t="53137" x="9807575" y="6221413"/>
          <p14:tracePt t="53150" x="9791700" y="6221413"/>
          <p14:tracePt t="53239" x="9791700" y="6238875"/>
          <p14:tracePt t="53261" x="9840913" y="6238875"/>
          <p14:tracePt t="53283" x="9858375" y="6272213"/>
          <p14:tracePt t="53307" x="9923463" y="6272213"/>
          <p14:tracePt t="53374" x="9907588" y="6272213"/>
          <p14:tracePt t="53396" x="9874250" y="6288088"/>
          <p14:tracePt t="53418" x="9840913" y="6288088"/>
          <p14:tracePt t="53429" x="9807575" y="6288088"/>
          <p14:tracePt t="53453" x="9758363" y="6272213"/>
          <p14:tracePt t="53463" x="9740900" y="6272213"/>
          <p14:tracePt t="53474" x="9707563" y="6238875"/>
          <p14:tracePt t="53519" x="9691688" y="6238875"/>
          <p14:tracePt t="53530" x="9691688" y="6221413"/>
          <p14:tracePt t="53621" x="9707563" y="6221413"/>
          <p14:tracePt t="53634" x="9758363" y="6221413"/>
          <p14:tracePt t="53655" x="9807575" y="6221413"/>
          <p14:tracePt t="53656" x="9874250" y="6238875"/>
          <p14:tracePt t="53668" x="10106025" y="6288088"/>
          <p14:tracePt t="53677" x="10255250" y="6288088"/>
          <p14:tracePt t="53688" x="10339388" y="6288088"/>
          <p14:tracePt t="53701" x="10537825" y="6305550"/>
          <p14:tracePt t="53711" x="10604500" y="6305550"/>
          <p14:tracePt t="53722" x="10704513" y="6305550"/>
          <p14:tracePt t="53734" x="10787063" y="6305550"/>
          <p14:tracePt t="53756" x="10820400" y="6305550"/>
          <p14:tracePt t="53835" x="10787063" y="6305550"/>
          <p14:tracePt t="53877" x="10737850" y="6288088"/>
          <p14:tracePt t="53881" x="10671175" y="6288088"/>
          <p14:tracePt t="53902" x="10620375" y="6288088"/>
          <p14:tracePt t="53904" x="10488613" y="6288088"/>
          <p14:tracePt t="53918" x="10437813" y="6288088"/>
          <p14:tracePt t="53924" x="10321925" y="6288088"/>
          <p14:tracePt t="53972" x="10339388" y="6288088"/>
          <p14:tracePt t="53993" x="10437813" y="6238875"/>
          <p14:tracePt t="54013" x="10620375" y="6188075"/>
          <p14:tracePt t="54018" x="10787063" y="6122988"/>
          <p14:tracePt t="54038" x="11882438" y="5889625"/>
          <p14:tracePt t="54051" x="12314238" y="5840413"/>
          <p14:tracePt t="54060" x="12679363" y="5773738"/>
          <p14:tracePt t="54083" x="14122400" y="5541963"/>
          <p14:tracePt t="54093" x="14852650" y="5426075"/>
          <p14:tracePt t="54105" x="15084425" y="5408613"/>
          <p14:tracePt t="54118" x="15201900" y="5375275"/>
          <p14:tracePt t="54127" x="15317788" y="5375275"/>
          <p14:tracePt t="54161" x="15351125" y="5375275"/>
          <p14:tracePt t="54173" x="15351125" y="5408613"/>
          <p14:tracePt t="54184" x="15351125" y="5426075"/>
          <p14:tracePt t="54206" x="15367000" y="5491163"/>
          <p14:tracePt t="54218" x="15384463" y="5524500"/>
          <p14:tracePt t="54228" x="15417800" y="5557838"/>
          <p14:tracePt t="54240" x="15516225" y="5657850"/>
          <p14:tracePt t="54251" x="15549563" y="5707063"/>
          <p14:tracePt t="54262" x="15698788" y="5773738"/>
          <p14:tracePt t="54285" x="15716250" y="5773738"/>
          <p14:tracePt t="54296" x="15781338" y="5773738"/>
          <p14:tracePt t="54330" x="15814675" y="5757863"/>
          <p14:tracePt t="54363" x="15781338" y="5757863"/>
          <p14:tracePt t="54375" x="15781338" y="5724525"/>
          <p14:tracePt t="54397" x="15765463" y="5707063"/>
          <p14:tracePt t="54408" x="15649575" y="5707063"/>
          <p14:tracePt t="54420" x="15516225" y="5673725"/>
          <p14:tracePt t="54431" x="15433675" y="5673725"/>
          <p14:tracePt t="54442" x="15084425" y="5707063"/>
          <p14:tracePt t="54454" x="14952663" y="5707063"/>
          <p14:tracePt t="54467" x="14687550" y="5724525"/>
          <p14:tracePt t="54476" x="14603413" y="5724525"/>
          <p14:tracePt t="54488" x="14438313" y="5757863"/>
          <p14:tracePt t="54501" x="14122400" y="5757863"/>
          <p14:tracePt t="54510" x="14039850" y="5757863"/>
          <p14:tracePt t="54521" x="13657263" y="5757863"/>
          <p14:tracePt t="54534" x="13574713" y="5757863"/>
          <p14:tracePt t="54543" x="13409613" y="5724525"/>
          <p14:tracePt t="54555" x="13127038" y="5707063"/>
          <p14:tracePt t="54568" x="13077825" y="5673725"/>
          <p14:tracePt t="54577" x="12993688" y="5657850"/>
          <p14:tracePt t="54600" x="12960350" y="5657850"/>
          <p14:tracePt t="54611" x="12944475" y="5641975"/>
          <p14:tracePt t="54656" x="12960350" y="5641975"/>
          <p14:tracePt t="54668" x="12993688" y="5608638"/>
          <p14:tracePt t="54678" x="13060363" y="5557838"/>
          <p14:tracePt t="54690" x="13309600" y="5441950"/>
          <p14:tracePt t="54701" x="13409613" y="5426075"/>
          <p14:tracePt t="54712" x="13492163" y="5408613"/>
          <p14:tracePt t="54724" x="13806488" y="5359400"/>
          <p14:tracePt t="54735" x="13873163" y="5326063"/>
          <p14:tracePt t="54746" x="14171613" y="5310188"/>
          <p14:tracePt t="54757" x="14271625" y="5310188"/>
          <p14:tracePt t="54768" x="14371638" y="5310188"/>
          <p14:tracePt t="54780" x="14620875" y="5359400"/>
          <p14:tracePt t="54791" x="14719300" y="5375275"/>
          <p14:tracePt t="54802" x="14852650" y="5475288"/>
          <p14:tracePt t="54813" x="14885988" y="5491163"/>
          <p14:tracePt t="54836" x="14885988" y="5524500"/>
          <p14:tracePt t="54858" x="14885988" y="5541963"/>
          <p14:tracePt t="54916" x="14885988" y="5557838"/>
          <p14:tracePt t="54971" x="14885988" y="5591175"/>
          <p14:tracePt t="54984" x="14901863" y="5591175"/>
          <p14:tracePt t="54993" x="14901863" y="5557838"/>
          <p14:tracePt t="55005" x="14919325" y="5557838"/>
          <p14:tracePt t="55018" x="14952663" y="5557838"/>
          <p14:tracePt t="55028" x="15001875" y="5524500"/>
          <p14:tracePt t="55038" x="15019338" y="5524500"/>
          <p14:tracePt t="55051" x="15035213" y="5491163"/>
          <p14:tracePt t="55073" x="15084425" y="5475288"/>
          <p14:tracePt t="55084" x="15084425" y="5441950"/>
          <p14:tracePt t="55140" x="15084425" y="5426075"/>
          <p14:tracePt t="55162" x="15068550" y="5426075"/>
          <p14:tracePt t="55174" x="15035213" y="5426075"/>
          <p14:tracePt t="55196" x="15019338" y="5426075"/>
          <p14:tracePt t="55230" x="15001875" y="5426075"/>
          <p14:tracePt t="55241" x="15001875" y="5441950"/>
          <p14:tracePt t="55263" x="14901863" y="5491163"/>
          <p14:tracePt t="55275" x="14836775" y="5541963"/>
          <p14:tracePt t="55286" x="14670088" y="5657850"/>
          <p14:tracePt t="55298" x="14620875" y="5707063"/>
          <p14:tracePt t="55308" x="14570075" y="5757863"/>
          <p14:tracePt t="55320" x="14438313" y="5840413"/>
          <p14:tracePt t="55331" x="14404975" y="5873750"/>
          <p14:tracePt t="55343" x="14289088" y="5989638"/>
          <p14:tracePt t="55353" x="14255750" y="6038850"/>
          <p14:tracePt t="55367" x="14222413" y="6056313"/>
          <p14:tracePt t="55376" x="14171613" y="6072188"/>
          <p14:tracePt t="55388" x="14155738" y="6072188"/>
          <p14:tracePt t="55401" x="14106525" y="6156325"/>
          <p14:tracePt t="55411" x="14055725" y="6172200"/>
          <p14:tracePt t="55421" x="14006513" y="6188075"/>
          <p14:tracePt t="55435" x="13923963" y="6238875"/>
          <p14:tracePt t="55443" x="13873163" y="6272213"/>
          <p14:tracePt t="55456" x="13774738" y="6288088"/>
          <p14:tracePt t="55468" x="13741400" y="6305550"/>
          <p14:tracePt t="55479" x="13690600" y="6305550"/>
          <p14:tracePt t="55488" x="13474700" y="6354763"/>
          <p14:tracePt t="55501" x="13376275" y="6388100"/>
          <p14:tracePt t="55523" x="13260388" y="6403975"/>
          <p14:tracePt t="55524" x="12911138" y="6470650"/>
          <p14:tracePt t="55534" x="12828588" y="6470650"/>
          <p14:tracePt t="55546" x="12561888" y="6503988"/>
          <p14:tracePt t="55556" x="12430125" y="6519863"/>
          <p14:tracePt t="55569" x="12330113" y="6553200"/>
          <p14:tracePt t="55578" x="12147550" y="6553200"/>
          <p14:tracePt t="55591" x="12047538" y="6570663"/>
          <p14:tracePt t="55601" x="11931650" y="6586538"/>
          <p14:tracePt t="55613" x="11915775" y="6586538"/>
          <p14:tracePt t="55624" x="11882438" y="6586538"/>
          <p14:tracePt t="55635" x="11864975" y="6586538"/>
          <p14:tracePt t="55658" x="11864975" y="6619875"/>
          <p14:tracePt t="55668" x="11849100" y="6619875"/>
          <p14:tracePt t="55749" x="11849100" y="6586538"/>
          <p14:tracePt t="55769" x="11849100" y="6570663"/>
          <p14:tracePt t="55784" x="11864975" y="6553200"/>
          <p14:tracePt t="55794" x="11931650" y="6470650"/>
          <p14:tracePt t="55804" x="12114213" y="6338888"/>
          <p14:tracePt t="55818" x="12214225" y="6272213"/>
          <p14:tracePt t="55825" x="12546013" y="6172200"/>
          <p14:tracePt t="55839" x="12712700" y="6122988"/>
          <p14:tracePt t="55851" x="12895263" y="6105525"/>
          <p14:tracePt t="55861" x="13260388" y="6072188"/>
          <p14:tracePt t="55871" x="13474700" y="6072188"/>
          <p14:tracePt t="55884" x="13857288" y="6122988"/>
          <p14:tracePt t="55893" x="14089063" y="6172200"/>
          <p14:tracePt t="55907" x="14171613" y="6188075"/>
          <p14:tracePt t="55917" x="14404975" y="6288088"/>
          <p14:tracePt t="55939" x="14438313" y="6288088"/>
          <p14:tracePt t="55951" x="14438313" y="6305550"/>
          <p14:tracePt t="55983" x="14404975" y="6305550"/>
          <p14:tracePt t="55996" x="14404975" y="6338888"/>
          <p14:tracePt t="56006" x="14387513" y="6338888"/>
          <p14:tracePt t="56018" x="14322425" y="6354763"/>
          <p14:tracePt t="56028" x="14204950" y="6388100"/>
          <p14:tracePt t="56041" x="14106525" y="6388100"/>
          <p14:tracePt t="56051" x="13857288" y="6403975"/>
          <p14:tracePt t="56061" x="13708063" y="6403975"/>
          <p14:tracePt t="56084" x="13625513" y="6403975"/>
          <p14:tracePt t="56084" x="13425488" y="6388100"/>
          <p14:tracePt t="56096" x="13409613" y="6388100"/>
          <p14:tracePt t="56107" x="13342938" y="6338888"/>
          <p14:tracePt t="56141" x="13342938" y="6305550"/>
          <p14:tracePt t="56163" x="13342938" y="6288088"/>
          <p14:tracePt t="56174" x="13342938" y="6238875"/>
          <p14:tracePt t="56186" x="13342938" y="6221413"/>
          <p14:tracePt t="56196" x="13342938" y="6188075"/>
          <p14:tracePt t="56219" x="13358813" y="6188075"/>
          <p14:tracePt t="56231" x="13458825" y="6122988"/>
          <p14:tracePt t="56241" x="13525500" y="6105525"/>
          <p14:tracePt t="56254" x="13708063" y="6072188"/>
          <p14:tracePt t="56264" x="13774738" y="6072188"/>
          <p14:tracePt t="56276" x="13823950" y="6072188"/>
          <p14:tracePt t="56286" x="13939838" y="6122988"/>
          <p14:tracePt t="56301" x="13973175" y="6122988"/>
          <p14:tracePt t="56309" x="14006513" y="6172200"/>
          <p14:tracePt t="56321" x="14006513" y="6188075"/>
          <p14:tracePt t="56343" x="14006513" y="6272213"/>
          <p14:tracePt t="56354" x="14006513" y="6288088"/>
          <p14:tracePt t="56368" x="13939838" y="6338888"/>
          <p14:tracePt t="56376" x="13890625" y="6354763"/>
          <p14:tracePt t="56388" x="13873163" y="6388100"/>
          <p14:tracePt t="56401" x="13741400" y="6437313"/>
          <p14:tracePt t="56411" x="13641388" y="6470650"/>
          <p14:tracePt t="56422" x="13474700" y="6503988"/>
          <p14:tracePt t="56434" x="13425488" y="6503988"/>
          <p14:tracePt t="56444" x="13376275" y="6503988"/>
          <p14:tracePt t="56456" x="13292138" y="6470650"/>
          <p14:tracePt t="56468" x="13260388" y="6437313"/>
          <p14:tracePt t="56478" x="13193713" y="6338888"/>
          <p14:tracePt t="56489" x="13142913" y="6288088"/>
          <p14:tracePt t="56501" x="13142913" y="6272213"/>
          <p14:tracePt t="56511" x="13060363" y="6172200"/>
          <p14:tracePt t="56524" x="13027025" y="6172200"/>
          <p14:tracePt t="56535" x="13060363" y="6122988"/>
          <p14:tracePt t="56546" x="13109575" y="6072188"/>
          <p14:tracePt t="56557" x="13127038" y="6038850"/>
          <p14:tracePt t="56569" x="13358813" y="5940425"/>
          <p14:tracePt t="56579" x="13458825" y="5889625"/>
          <p14:tracePt t="56591" x="13806488" y="5791200"/>
          <p14:tracePt t="56602" x="13989050" y="5773738"/>
          <p14:tracePt t="56613" x="14155738" y="5757863"/>
          <p14:tracePt t="56624" x="14438313" y="5773738"/>
          <p14:tracePt t="56647" x="14520863" y="5824538"/>
          <p14:tracePt t="56647" x="14687550" y="5922963"/>
          <p14:tracePt t="56658" x="14736763" y="5956300"/>
          <p14:tracePt t="56669" x="14785975" y="6038850"/>
          <p14:tracePt t="56681" x="14785975" y="6156325"/>
          <p14:tracePt t="56691" x="14785975" y="6221413"/>
          <p14:tracePt t="56703" x="14736763" y="6305550"/>
          <p14:tracePt t="56714" x="14670088" y="6354763"/>
          <p14:tracePt t="56726" x="14670088" y="6388100"/>
          <p14:tracePt t="56737" x="14487525" y="6470650"/>
          <p14:tracePt t="56751" x="14404975" y="6503988"/>
          <p14:tracePt t="56759" x="14322425" y="6519863"/>
          <p14:tracePt t="56771" x="14106525" y="6553200"/>
          <p14:tracePt t="56784" x="14039850" y="6553200"/>
          <p14:tracePt t="56793" x="13857288" y="6503988"/>
          <p14:tracePt t="56804" x="13708063" y="6470650"/>
          <p14:tracePt t="56818" x="13625513" y="6437313"/>
          <p14:tracePt t="56827" x="13492163" y="6354763"/>
          <p14:tracePt t="56839" x="13458825" y="6288088"/>
          <p14:tracePt t="56851" x="13458825" y="6188075"/>
          <p14:tracePt t="56861" x="13492163" y="6156325"/>
          <p14:tracePt t="56884" x="13541375" y="6105525"/>
          <p14:tracePt t="56884" x="13774738" y="5989638"/>
          <p14:tracePt t="56894" x="13939838" y="5940425"/>
          <p14:tracePt t="56906" x="14322425" y="5889625"/>
          <p14:tracePt t="56918" x="14487525" y="5873750"/>
          <p14:tracePt t="56928" x="14636750" y="5873750"/>
          <p14:tracePt t="56940" x="15068550" y="5989638"/>
          <p14:tracePt t="56952" x="15201900" y="6038850"/>
          <p14:tracePt t="56962" x="15482888" y="6156325"/>
          <p14:tracePt t="56974" x="15533688" y="6188075"/>
          <p14:tracePt t="56985" x="15549563" y="6238875"/>
          <p14:tracePt t="56996" x="15549563" y="6288088"/>
          <p14:tracePt t="57007" x="15549563" y="6305550"/>
          <p14:tracePt t="57018" x="15533688" y="6354763"/>
          <p14:tracePt t="57029" x="15516225" y="6388100"/>
          <p14:tracePt t="57041" x="15482888" y="6388100"/>
          <p14:tracePt t="57052" x="15367000" y="6437313"/>
          <p14:tracePt t="57063" x="15300325" y="6454775"/>
          <p14:tracePt t="57075" x="15117763" y="6454775"/>
          <p14:tracePt t="57086" x="15019338" y="6454775"/>
          <p14:tracePt t="57097" x="14919325" y="6437313"/>
          <p14:tracePt t="57108" x="14836775" y="6403975"/>
          <p14:tracePt t="57131" x="14803438" y="6388100"/>
          <p14:tracePt t="57143" x="14785975" y="6354763"/>
          <p14:tracePt t="57153" x="14736763" y="6305550"/>
          <p14:tracePt t="57176" x="14752638" y="6305550"/>
          <p14:tracePt t="57187" x="14785975" y="6305550"/>
          <p14:tracePt t="57210" x="14885988" y="6288088"/>
          <p14:tracePt t="57221" x="15251113" y="6288088"/>
          <p14:tracePt t="57235" x="15384463" y="6305550"/>
          <p14:tracePt t="57243" x="15781338" y="6388100"/>
          <p14:tracePt t="57255" x="15932150" y="6388100"/>
          <p14:tracePt t="57277" x="16048038" y="6403975"/>
          <p14:tracePt t="57277" x="16395700" y="6437313"/>
          <p14:tracePt t="57288" x="16495713" y="6454775"/>
          <p14:tracePt t="57301" x="16794163" y="6470650"/>
          <p14:tracePt t="57311" x="16844963" y="6470650"/>
          <p14:tracePt t="57322" x="16860838" y="6470650"/>
          <p14:tracePt t="57334" x="16894175" y="6454775"/>
          <p14:tracePt t="57378" x="16860838" y="6454775"/>
          <p14:tracePt t="57390" x="16860838" y="6437313"/>
          <p14:tracePt t="57412" x="16844963" y="6437313"/>
          <p14:tracePt t="57424" x="16794163" y="6437313"/>
          <p14:tracePt t="57446" x="16678275" y="6437313"/>
          <p14:tracePt t="57457" x="16629063" y="6437313"/>
          <p14:tracePt t="57468" x="16578263" y="6437313"/>
          <p14:tracePt t="57479" x="16511588" y="6454775"/>
          <p14:tracePt t="57491" x="16495713" y="6454775"/>
          <p14:tracePt t="57513" x="16462375" y="6454775"/>
          <p14:tracePt t="57626" x="16446500" y="6454775"/>
          <p14:tracePt t="57638" x="16446500" y="6437313"/>
          <p14:tracePt t="57651" x="16413163" y="6437313"/>
          <p14:tracePt t="57671" x="16346488" y="6403975"/>
          <p14:tracePt t="57684" x="16279813" y="6388100"/>
          <p14:tracePt t="57693" x="16263938" y="6388100"/>
          <p14:tracePt t="57705" x="16063913" y="6354763"/>
          <p14:tracePt t="57717" x="15932150" y="6338888"/>
          <p14:tracePt t="57728" x="15649575" y="6338888"/>
          <p14:tracePt t="57738" x="15482888" y="6338888"/>
          <p14:tracePt t="57751" x="15317788" y="6338888"/>
          <p14:tracePt t="57761" x="15035213" y="6305550"/>
          <p14:tracePt t="57774" x="14919325" y="6305550"/>
          <p14:tracePt t="57785" x="14670088" y="6305550"/>
          <p14:tracePt t="57795" x="14620875" y="6305550"/>
          <p14:tracePt t="57806" x="14554200" y="6305550"/>
          <p14:tracePt t="57818" x="14454188" y="6305550"/>
          <p14:tracePt t="57828" x="14404975" y="6305550"/>
          <p14:tracePt t="57840" x="14271625" y="6437313"/>
          <p14:tracePt t="57863" x="14255750" y="6570663"/>
          <p14:tracePt t="58246" x="14255750" y="6519863"/>
          <p14:tracePt t="58256" x="14255750" y="6470650"/>
          <p14:tracePt t="58268" x="14255750" y="6454775"/>
          <p14:tracePt t="58278" x="14255750" y="6437313"/>
          <p14:tracePt t="58290" x="14222413" y="6403975"/>
          <p14:tracePt t="58301" x="14171613" y="6403975"/>
          <p14:tracePt t="58313" x="14155738" y="6403975"/>
          <p14:tracePt t="58324" x="14039850" y="6403975"/>
          <p14:tracePt t="58346" x="13973175" y="6403975"/>
          <p14:tracePt t="58369" x="13708063" y="6403975"/>
          <p14:tracePt t="58380" x="13541375" y="6403975"/>
          <p14:tracePt t="58403" x="13376275" y="6403975"/>
          <p14:tracePt t="58413" x="13260388" y="6403975"/>
          <p14:tracePt t="58425" x="13227050" y="6403975"/>
          <p14:tracePt t="58436" x="13127038" y="6388100"/>
          <p14:tracePt t="58458" x="13109575" y="6388100"/>
          <p14:tracePt t="58470" x="13027025" y="6354763"/>
          <p14:tracePt t="58493" x="12993688" y="6354763"/>
          <p14:tracePt t="58549" x="12960350" y="6354763"/>
          <p14:tracePt t="58605" x="12944475" y="6354763"/>
          <p14:tracePt t="58638" x="12911138" y="6354763"/>
          <p14:tracePt t="58661" x="12895263" y="6354763"/>
          <p14:tracePt t="58672" x="12844463" y="6354763"/>
          <p14:tracePt t="58684" x="12795250" y="6388100"/>
          <p14:tracePt t="58695" x="12628563" y="6388100"/>
          <p14:tracePt t="58707" x="12595225" y="6388100"/>
          <p14:tracePt t="58717" x="12396788" y="6388100"/>
          <p14:tracePt t="58728" x="11749088" y="6305550"/>
          <p14:tracePt t="58741" x="11450638" y="6288088"/>
          <p14:tracePt t="58763" x="10221913" y="6221413"/>
          <p14:tracePt t="58774" x="9923463" y="6221413"/>
          <p14:tracePt t="58786" x="8763000" y="6156325"/>
          <p14:tracePt t="58795" x="8447088" y="6105525"/>
          <p14:tracePt t="58808" x="7866063" y="6038850"/>
          <p14:tracePt t="58818" x="7616825" y="5989638"/>
          <p14:tracePt t="58830" x="7451725" y="5940425"/>
          <p14:tracePt t="58843" x="7153275" y="5889625"/>
          <p14:tracePt t="58854" x="7002463" y="5840413"/>
          <p14:tracePt t="58863" x="6770688" y="5840413"/>
          <p14:tracePt t="58875" x="6688138" y="5840413"/>
          <p14:tracePt t="58886" x="6538913" y="5889625"/>
          <p14:tracePt t="58897" x="6372225" y="6056313"/>
          <p14:tracePt t="59100" x="6305550" y="5989638"/>
          <p14:tracePt t="59111" x="6240463" y="5956300"/>
          <p14:tracePt t="59122" x="6091238" y="5956300"/>
          <p14:tracePt t="59145" x="5726113" y="6038850"/>
          <p14:tracePt t="59157" x="5675313" y="6038850"/>
          <p14:tracePt t="59168" x="5626100" y="6038850"/>
          <p14:tracePt t="59190" x="5492750" y="6005513"/>
          <p14:tracePt t="59201" x="5459413" y="6005513"/>
          <p14:tracePt t="59212" x="5327650" y="5940425"/>
          <p14:tracePt t="59235" x="5210175" y="5889625"/>
          <p14:tracePt t="59235" x="4995863" y="5791200"/>
          <p14:tracePt t="59246" x="4929188" y="5773738"/>
          <p14:tracePt t="59257" x="4762500" y="5673725"/>
          <p14:tracePt t="59280" x="4713288" y="5673725"/>
          <p14:tracePt t="59291" x="4695825" y="5657850"/>
          <p14:tracePt t="59302" x="4662488" y="5657850"/>
          <p14:tracePt t="59347" x="4646613" y="5657850"/>
          <p14:tracePt t="59358" x="4646613" y="5641975"/>
          <p14:tracePt t="59392" x="4597400" y="5541963"/>
          <p14:tracePt t="59393" x="4579938" y="5475288"/>
          <p14:tracePt t="59404" x="4530725" y="5310188"/>
          <p14:tracePt t="59417" x="4513263" y="5210175"/>
          <p14:tracePt t="59437" x="4414838" y="4927600"/>
          <p14:tracePt t="59451" x="4364038" y="4811713"/>
          <p14:tracePt t="59460" x="4181475" y="4529138"/>
          <p14:tracePt t="59471" x="4083050" y="4397375"/>
          <p14:tracePt t="59484" x="4016375" y="4281488"/>
          <p14:tracePt t="59506" x="3800475" y="4048125"/>
          <p14:tracePt t="59527" x="3783013" y="3998913"/>
          <p14:tracePt t="59549" x="3783013" y="3981450"/>
          <p14:tracePt t="67808" x="3767138" y="3981450"/>
          <p14:tracePt t="67820" x="3717925" y="3981450"/>
          <p14:tracePt t="67830" x="3684588" y="3981450"/>
          <p14:tracePt t="67841" x="3535363" y="3948113"/>
          <p14:tracePt t="67853" x="3368675" y="3932238"/>
          <p14:tracePt t="67863" x="2638425" y="3816350"/>
          <p14:tracePt t="67876" x="2406650" y="3783013"/>
          <p14:tracePt t="67886" x="2224088" y="3783013"/>
          <p14:tracePt t="67901" x="1990725" y="3767138"/>
          <p14:tracePt t="67908" x="1908175" y="3767138"/>
          <p14:tracePt t="68021" x="1941513" y="3767138"/>
          <p14:tracePt t="68034" x="1990725" y="3700463"/>
          <p14:tracePt t="68043" x="2057400" y="3600450"/>
          <p14:tracePt t="68056" x="2141538" y="3467100"/>
          <p14:tracePt t="68067" x="2506663" y="2919413"/>
          <p14:tracePt t="68078" x="2638425" y="2705100"/>
          <p14:tracePt t="68088" x="2854325" y="2389188"/>
          <p14:tracePt t="68101" x="2903538" y="2322513"/>
          <p14:tracePt t="68111" x="2921000" y="2273300"/>
          <p14:tracePt t="68123" x="2921000" y="2157413"/>
          <p14:tracePt t="68134" x="2921000" y="2073275"/>
          <p14:tracePt t="68146" x="2854325" y="1990725"/>
          <p14:tracePt t="68156" x="2820988" y="1924050"/>
          <p14:tracePt t="68168" x="2771775" y="1874838"/>
          <p14:tracePt t="68178" x="2705100" y="1825625"/>
          <p14:tracePt t="68191" x="2705100" y="1808163"/>
          <p14:tracePt t="68201" x="2655888" y="1808163"/>
          <p14:tracePt t="68224" x="2638425" y="1774825"/>
          <p14:tracePt t="68236" x="2622550" y="1774825"/>
          <p14:tracePt t="68246" x="2589213" y="1774825"/>
          <p14:tracePt t="68281" x="2571750" y="1774825"/>
          <p14:tracePt t="68291" x="2571750" y="1758950"/>
          <p14:tracePt t="68313" x="2538413" y="1758950"/>
          <p14:tracePt t="68337" x="2538413" y="1725613"/>
          <p14:tracePt t="68351" x="2522538" y="1725613"/>
          <p14:tracePt t="68370" x="2506663" y="1725613"/>
          <p14:tracePt t="68393" x="2473325" y="1725613"/>
          <p14:tracePt t="68403" x="2455863" y="1709738"/>
          <p14:tracePt t="68426" x="2422525" y="1709738"/>
          <p14:tracePt t="68449" x="2406650" y="1709738"/>
          <p14:tracePt t="68461" x="2406650" y="1725613"/>
          <p14:tracePt t="68493" x="2506663" y="1709738"/>
          <p14:tracePt t="68516" x="2589213" y="1676400"/>
          <p14:tracePt t="68526" x="2622550" y="1676400"/>
          <p14:tracePt t="68538" x="2705100" y="1676400"/>
          <p14:tracePt t="68551" x="2870200" y="1709738"/>
          <p14:tracePt t="68561" x="2936875" y="1725613"/>
          <p14:tracePt t="68574" x="3103563" y="1725613"/>
          <p14:tracePt t="68584" x="3152775" y="1725613"/>
          <p14:tracePt t="68594" x="3219450" y="1725613"/>
          <p14:tracePt t="68606" x="3319463" y="1725613"/>
          <p14:tracePt t="68619" x="3335338" y="1725613"/>
          <p14:tracePt t="68628" x="3502025" y="1709738"/>
          <p14:tracePt t="68640" x="3535363" y="1709738"/>
          <p14:tracePt t="68674" x="3551238" y="1709738"/>
          <p14:tracePt t="68809" x="3535363" y="1709738"/>
          <p14:tracePt t="68854" x="3502025" y="1709738"/>
          <p14:tracePt t="68864" x="3435350" y="1709738"/>
          <p14:tracePt t="68876" x="3368675" y="1709738"/>
          <p14:tracePt t="68886" x="3286125" y="1725613"/>
          <p14:tracePt t="68900" x="3268663" y="1725613"/>
          <p14:tracePt t="68909" x="3170238" y="1774825"/>
          <p14:tracePt t="68921" x="3152775" y="1774825"/>
          <p14:tracePt t="68935" x="3103563" y="1808163"/>
          <p14:tracePt t="68943" x="3086100" y="1808163"/>
          <p14:tracePt t="68954" x="3052763" y="1808163"/>
          <p14:tracePt t="68988" x="3036888" y="1808163"/>
          <p14:tracePt t="69001" x="3021013" y="1808163"/>
          <p14:tracePt t="69011" x="2987675" y="1808163"/>
          <p14:tracePt t="69033" x="2936875" y="1808163"/>
          <p14:tracePt t="69056" x="2921000" y="1808163"/>
          <p14:tracePt t="69067" x="2903538" y="1808163"/>
          <p14:tracePt t="69191" x="2921000" y="1808163"/>
          <p14:tracePt t="69224" x="2936875" y="1808163"/>
          <p14:tracePt t="69247" x="2970213" y="1808163"/>
          <p14:tracePt t="69259" x="3021013" y="1808163"/>
          <p14:tracePt t="69269" x="3036888" y="1808163"/>
          <p14:tracePt t="69281" x="3052763" y="1825625"/>
          <p14:tracePt t="69292" x="3086100" y="1825625"/>
          <p14:tracePt t="69404" x="3086100" y="1808163"/>
          <p14:tracePt t="69417" x="3086100" y="1774825"/>
          <p14:tracePt t="69426" x="3086100" y="1758950"/>
          <p14:tracePt t="69585" x="3103563" y="1774825"/>
          <p14:tracePt t="69595" x="3170238" y="1825625"/>
          <p14:tracePt t="69607" x="3252788" y="1841500"/>
          <p14:tracePt t="69618" x="3386138" y="1924050"/>
          <p14:tracePt t="69629" x="3651250" y="2073275"/>
          <p14:tracePt t="69641" x="3767138" y="2224088"/>
          <p14:tracePt t="69652" x="4032250" y="2471738"/>
          <p14:tracePt t="69663" x="4165600" y="2620963"/>
          <p14:tracePt t="69674" x="4232275" y="2705100"/>
          <p14:tracePt t="69686" x="4530725" y="3070225"/>
          <p14:tracePt t="69696" x="4579938" y="3101975"/>
          <p14:tracePt t="69708" x="4762500" y="3368675"/>
          <p14:tracePt t="69720" x="4829175" y="3467100"/>
          <p14:tracePt t="69731" x="4878388" y="3551238"/>
          <p14:tracePt t="69742" x="4978400" y="3733800"/>
          <p14:tracePt t="69754" x="4995863" y="3767138"/>
          <p14:tracePt t="69767" x="5027613" y="3898900"/>
          <p14:tracePt t="69787" x="5027613" y="3932238"/>
          <p14:tracePt t="69801" x="5027613" y="3981450"/>
          <p14:tracePt t="69821" x="4995863" y="4048125"/>
          <p14:tracePt t="69844" x="4995863" y="4065588"/>
          <p14:tracePt t="69855" x="4945063" y="4130675"/>
          <p14:tracePt t="69868" x="4929188" y="4164013"/>
          <p14:tracePt t="69877" x="4862513" y="4330700"/>
          <p14:tracePt t="69888" x="4813300" y="4413250"/>
          <p14:tracePt t="69901" x="4746625" y="4529138"/>
          <p14:tracePt t="69911" x="4579938" y="4729163"/>
          <p14:tracePt t="69922" x="4464050" y="4845050"/>
          <p14:tracePt t="69935" x="4298950" y="4976813"/>
          <p14:tracePt t="69945" x="4181475" y="5076825"/>
          <p14:tracePt t="69956" x="4116388" y="5127625"/>
          <p14:tracePt t="69967" x="4016375" y="5143500"/>
          <p14:tracePt t="69978" x="3965575" y="5159375"/>
          <p14:tracePt t="69990" x="3916363" y="5192713"/>
          <p14:tracePt t="70001" x="3900488" y="5192713"/>
          <p14:tracePt t="70023" x="3883025" y="5192713"/>
          <p14:tracePt t="70024" x="3800475" y="5210175"/>
          <p14:tracePt t="70036" x="3783013" y="5210175"/>
          <p14:tracePt t="70046" x="3684588" y="5243513"/>
          <p14:tracePt t="70057" x="3667125" y="5243513"/>
          <p14:tracePt t="70068" x="3617913" y="5243513"/>
          <p14:tracePt t="70080" x="3568700" y="5259388"/>
          <p14:tracePt t="70102" x="3535363" y="5259388"/>
          <p14:tracePt t="70124" x="3502025" y="5259388"/>
          <p14:tracePt t="70136" x="3402013" y="5276850"/>
          <p14:tracePt t="70151" x="3386138" y="5276850"/>
          <p14:tracePt t="70158" x="3268663" y="5276850"/>
          <p14:tracePt t="70170" x="3252788" y="5276850"/>
          <p14:tracePt t="70181" x="3219450" y="5276850"/>
          <p14:tracePt t="70192" x="3136900" y="5276850"/>
          <p14:tracePt t="70204" x="3103563" y="5276850"/>
          <p14:tracePt t="70226" x="3086100" y="5276850"/>
          <p14:tracePt t="70249" x="3086100" y="5259388"/>
          <p14:tracePt t="70283" x="3052763" y="5192713"/>
          <p14:tracePt t="70305" x="3021013" y="5094288"/>
          <p14:tracePt t="70318" x="3021013" y="5076825"/>
          <p14:tracePt t="70328" x="3021013" y="5043488"/>
          <p14:tracePt t="70338" x="3021013" y="5027613"/>
          <p14:tracePt t="70361" x="3052763" y="4976813"/>
          <p14:tracePt t="70384" x="3086100" y="4976813"/>
          <p14:tracePt t="70395" x="3219450" y="4960938"/>
          <p14:tracePt t="70406" x="3335338" y="4960938"/>
          <p14:tracePt t="70418" x="3484563" y="4960938"/>
          <p14:tracePt t="70428" x="3535363" y="4960938"/>
          <p14:tracePt t="70440" x="3551238" y="4960938"/>
          <p14:tracePt t="70452" x="3568700" y="4976813"/>
          <p14:tracePt t="70463" x="3600450" y="4976813"/>
          <p14:tracePt t="70474" x="3667125" y="4976813"/>
          <p14:tracePt t="70485" x="3717925" y="5010150"/>
          <p14:tracePt t="70508" x="3733800" y="5010150"/>
          <p14:tracePt t="70552" x="3733800" y="5027613"/>
          <p14:tracePt t="70563" x="3767138" y="5027613"/>
          <p14:tracePt t="70586" x="3767138" y="5043488"/>
          <p14:tracePt t="70631" x="3767138" y="5076825"/>
          <p14:tracePt t="70643" x="3767138" y="5094288"/>
          <p14:tracePt t="70653" x="3733800" y="5094288"/>
          <p14:tracePt t="70675" x="3684588" y="5127625"/>
          <p14:tracePt t="70687" x="3651250" y="5159375"/>
          <p14:tracePt t="70710" x="3502025" y="5210175"/>
          <p14:tracePt t="70720" x="3484563" y="5210175"/>
          <p14:tracePt t="70734" x="3402013" y="5210175"/>
          <p14:tracePt t="70755" x="3386138" y="5192713"/>
          <p14:tracePt t="70768" x="3368675" y="5192713"/>
          <p14:tracePt t="70801" x="3368675" y="5159375"/>
          <p14:tracePt t="70822" x="3386138" y="5143500"/>
          <p14:tracePt t="70845" x="3451225" y="5127625"/>
          <p14:tracePt t="70857" x="3484563" y="5094288"/>
          <p14:tracePt t="70867" x="3535363" y="5094288"/>
          <p14:tracePt t="70878" x="3651250" y="5094288"/>
          <p14:tracePt t="70890" x="3684588" y="5094288"/>
          <p14:tracePt t="70902" x="3833813" y="5094288"/>
          <p14:tracePt t="70913" x="3849688" y="5094288"/>
          <p14:tracePt t="70923" x="3883025" y="5094288"/>
          <p14:tracePt t="70936" x="3916363" y="5127625"/>
          <p14:tracePt t="70946" x="3916363" y="5143500"/>
          <p14:tracePt t="70958" x="3949700" y="5159375"/>
          <p14:tracePt t="70979" x="3965575" y="5159375"/>
          <p14:tracePt t="70990" x="3965575" y="5192713"/>
          <p14:tracePt t="71036" x="3949700" y="5192713"/>
          <p14:tracePt t="71126" x="3965575" y="5192713"/>
          <p14:tracePt t="71149" x="3998913" y="5192713"/>
          <p14:tracePt t="71170" x="4016375" y="5192713"/>
          <p14:tracePt t="71184" x="4032250" y="5159375"/>
          <p14:tracePt t="71205" x="4065588" y="5159375"/>
          <p14:tracePt t="71217" x="4083050" y="5159375"/>
          <p14:tracePt t="71238" x="4116388" y="5192713"/>
          <p14:tracePt t="71273" x="4132263" y="5192713"/>
          <p14:tracePt t="71285" x="4165600" y="5192713"/>
          <p14:tracePt t="71306" x="4181475" y="5192713"/>
          <p14:tracePt t="71318" x="4198938" y="5192713"/>
          <p14:tracePt t="71328" x="4248150" y="5192713"/>
          <p14:tracePt t="71339" x="4281488" y="5192713"/>
          <p14:tracePt t="71351" x="4397375" y="5192713"/>
          <p14:tracePt t="71362" x="4464050" y="5192713"/>
          <p14:tracePt t="71374" x="4513263" y="5192713"/>
          <p14:tracePt t="71385" x="4630738" y="5192713"/>
          <p14:tracePt t="71395" x="4646613" y="5192713"/>
          <p14:tracePt t="71407" x="4746625" y="5192713"/>
          <p14:tracePt t="71429" x="4762500" y="5210175"/>
          <p14:tracePt t="71452" x="4795838" y="5210175"/>
          <p14:tracePt t="71520" x="4813300" y="5210175"/>
          <p14:tracePt t="71531" x="4829175" y="5210175"/>
          <p14:tracePt t="71575" x="4862513" y="5210175"/>
          <p14:tracePt t="71610" x="4929188" y="5210175"/>
          <p14:tracePt t="71632" x="4945063" y="5210175"/>
          <p14:tracePt t="71655" x="4945063" y="5243513"/>
          <p14:tracePt t="71792" x="4978400" y="5243513"/>
          <p14:tracePt t="71812" x="4995863" y="5243513"/>
          <p14:tracePt t="71835" x="5045075" y="5243513"/>
          <p14:tracePt t="71835" x="5160963" y="5243513"/>
          <p14:tracePt t="71857" x="5276850" y="5243513"/>
          <p14:tracePt t="71880" x="5392738" y="5243513"/>
          <p14:tracePt t="71903" x="5510213" y="5243513"/>
          <p14:tracePt t="71904" x="5559425" y="5243513"/>
          <p14:tracePt t="71925" x="5575300" y="5243513"/>
          <p14:tracePt t="72128" x="5492750" y="5259388"/>
          <p14:tracePt t="72138" x="5443538" y="5276850"/>
          <p14:tracePt t="72151" x="5392738" y="5310188"/>
          <p14:tracePt t="72161" x="5376863" y="5310188"/>
          <p14:tracePt t="72172" x="5327650" y="5310188"/>
          <p14:tracePt t="72184" x="5276850" y="5310188"/>
          <p14:tracePt t="72194" x="5260975" y="5310188"/>
          <p14:tracePt t="72205" x="5227638" y="5276850"/>
          <p14:tracePt t="72217" x="5210175" y="5276850"/>
          <p14:tracePt t="72239" x="5178425" y="5259388"/>
          <p14:tracePt t="72262" x="5160963" y="5159375"/>
          <p14:tracePt t="72274" x="5160963" y="5127625"/>
          <p14:tracePt t="72285" x="5160963" y="5094288"/>
          <p14:tracePt t="72295" x="5210175" y="5027613"/>
          <p14:tracePt t="72307" x="5210175" y="5010150"/>
          <p14:tracePt t="72330" x="5260975" y="4960938"/>
          <p14:tracePt t="72341" x="5276850" y="4960938"/>
          <p14:tracePt t="72352" x="5343525" y="4927600"/>
          <p14:tracePt t="72363" x="5376863" y="4927600"/>
          <p14:tracePt t="72375" x="5492750" y="4927600"/>
          <p14:tracePt t="72386" x="5510213" y="4960938"/>
          <p14:tracePt t="72397" x="5543550" y="4960938"/>
          <p14:tracePt t="72408" x="5626100" y="5010150"/>
          <p14:tracePt t="72420" x="5659438" y="5027613"/>
          <p14:tracePt t="72434" x="5692775" y="5094288"/>
          <p14:tracePt t="72443" x="5726113" y="5127625"/>
          <p14:tracePt t="72454" x="5741988" y="5143500"/>
          <p14:tracePt t="72467" x="5775325" y="5210175"/>
          <p14:tracePt t="72476" x="5775325" y="5243513"/>
          <p14:tracePt t="72487" x="5791200" y="5310188"/>
          <p14:tracePt t="72500" x="5791200" y="5326063"/>
          <p14:tracePt t="72509" x="5791200" y="5359400"/>
          <p14:tracePt t="72521" x="5775325" y="5375275"/>
          <p14:tracePt t="72611" x="5741988" y="5359400"/>
          <p14:tracePt t="72622" x="5741988" y="5326063"/>
          <p14:tracePt t="72634" x="5741988" y="5259388"/>
          <p14:tracePt t="72644" x="5741988" y="5243513"/>
          <p14:tracePt t="72668" x="5741988" y="5159375"/>
          <p14:tracePt t="72677" x="5741988" y="5143500"/>
          <p14:tracePt t="72691" x="5775325" y="5076825"/>
          <p14:tracePt t="72701" x="5775325" y="5043488"/>
          <p14:tracePt t="72712" x="5775325" y="4976813"/>
          <p14:tracePt t="72723" x="5791200" y="4894263"/>
          <p14:tracePt t="73320" x="5842000" y="4960938"/>
          <p14:tracePt t="73336" x="5908675" y="5076825"/>
          <p14:tracePt t="73342" x="5957888" y="5159375"/>
          <p14:tracePt t="73354" x="6073775" y="5359400"/>
          <p14:tracePt t="73364" x="6140450" y="5491163"/>
          <p14:tracePt t="73376" x="6207125" y="5641975"/>
          <p14:tracePt t="73387" x="6207125" y="5657850"/>
          <p14:tracePt t="73410" x="6240463" y="5707063"/>
          <p14:tracePt t="73421" x="6256338" y="5707063"/>
          <p14:tracePt t="75480" x="6356350" y="5922963"/>
          <p14:tracePt t="75492" x="6488113" y="6105525"/>
          <p14:tracePt t="75502" x="6754813" y="6354763"/>
          <p14:tracePt t="75513" x="7002463" y="6503988"/>
          <p14:tracePt t="75525" x="7400925" y="6570663"/>
          <p14:tracePt t="75535" x="7667625" y="6519863"/>
          <p14:tracePt t="75547" x="7866063" y="6470650"/>
          <p14:tracePt t="75558" x="8763000" y="6221413"/>
          <p14:tracePt t="75569" x="9110663" y="6156325"/>
          <p14:tracePt t="75581" x="10156825" y="6005513"/>
          <p14:tracePt t="75592" x="10437813" y="5989638"/>
          <p14:tracePt t="75603" x="10737850" y="5956300"/>
          <p14:tracePt t="75618" x="11699875" y="5956300"/>
          <p14:tracePt t="75625" x="11882438" y="5956300"/>
          <p14:tracePt t="75637" x="12612688" y="5989638"/>
          <p14:tracePt t="75650" x="12911138" y="6005513"/>
          <p14:tracePt t="75659" x="13227050" y="6005513"/>
          <p14:tracePt t="75672" x="14055725" y="6056313"/>
          <p14:tracePt t="75684" x="14387513" y="6056313"/>
          <p14:tracePt t="75693" x="14620875" y="6072188"/>
          <p14:tracePt t="75704" x="14968538" y="6072188"/>
          <p14:tracePt t="75718" x="15201900" y="6072188"/>
          <p14:tracePt t="75734" x="15467013" y="6072188"/>
          <p14:tracePt t="75738" x="15533688" y="6056313"/>
          <p14:tracePt t="75751" x="15598775" y="6056313"/>
          <p14:tracePt t="75761" x="15632113" y="6056313"/>
          <p14:tracePt t="75773" x="15598775" y="6056313"/>
          <p14:tracePt t="75795" x="15582900" y="6038850"/>
          <p14:tracePt t="75805" x="15549563" y="6038850"/>
          <p14:tracePt t="75818" x="15533688" y="6038850"/>
          <p14:tracePt t="75828" x="15482888" y="6038850"/>
          <p14:tracePt t="75840" x="15384463" y="6038850"/>
          <p14:tracePt t="75851" x="15367000" y="6038850"/>
          <p14:tracePt t="75862" x="15300325" y="6056313"/>
          <p14:tracePt t="75886" x="14901863" y="6105525"/>
          <p14:tracePt t="75895" x="14520863" y="6156325"/>
          <p14:tracePt t="75907" x="14322425" y="6172200"/>
          <p14:tracePt t="75918" x="14122400" y="6188075"/>
          <p14:tracePt t="75929" x="13823950" y="6188075"/>
          <p14:tracePt t="75941" x="13741400" y="6188075"/>
          <p14:tracePt t="75952" x="13492163" y="6172200"/>
          <p14:tracePt t="75963" x="13425488" y="6172200"/>
          <p14:tracePt t="75974" x="13409613" y="6172200"/>
          <p14:tracePt t="76009" x="13409613" y="6156325"/>
          <p14:tracePt t="76020" x="13409613" y="6122988"/>
          <p14:tracePt t="76031" x="13409613" y="6105525"/>
          <p14:tracePt t="76042" x="13525500" y="5989638"/>
          <p14:tracePt t="76054" x="13625513" y="5940425"/>
          <p14:tracePt t="76067" x="13774738" y="5873750"/>
          <p14:tracePt t="76075" x="13857288" y="5840413"/>
          <p14:tracePt t="76087" x="13890625" y="5824538"/>
          <p14:tracePt t="76100" x="14122400" y="5824538"/>
          <p14:tracePt t="76110" x="14222413" y="5873750"/>
          <p14:tracePt t="76132" x="14487525" y="6056313"/>
          <p14:tracePt t="76143" x="14520863" y="6122988"/>
          <p14:tracePt t="76155" x="14570075" y="6221413"/>
          <p14:tracePt t="76177" x="14570075" y="6272213"/>
          <p14:tracePt t="76199" x="14554200" y="6288088"/>
          <p14:tracePt t="76210" x="14387513" y="6288088"/>
          <p14:tracePt t="76222" x="14322425" y="6288088"/>
          <p14:tracePt t="76234" x="14106525" y="6238875"/>
          <p14:tracePt t="76244" x="14089063" y="6221413"/>
          <p14:tracePt t="76255" x="14006513" y="6188075"/>
          <p14:tracePt t="76267" x="13823950" y="6072188"/>
          <p14:tracePt t="76278" x="13806488" y="6072188"/>
          <p14:tracePt t="76302" x="13657263" y="5956300"/>
          <p14:tracePt t="76335" x="13657263" y="5940425"/>
          <p14:tracePt t="76357" x="13806488" y="5889625"/>
          <p14:tracePt t="76380" x="14155738" y="5873750"/>
          <p14:tracePt t="76391" x="14322425" y="5889625"/>
          <p14:tracePt t="76402" x="14570075" y="5989638"/>
          <p14:tracePt t="76413" x="14736763" y="6038850"/>
          <p14:tracePt t="76425" x="14901863" y="6105525"/>
          <p14:tracePt t="76436" x="15068550" y="6188075"/>
          <p14:tracePt t="76447" x="15117763" y="6221413"/>
          <p14:tracePt t="76458" x="15135225" y="6272213"/>
          <p14:tracePt t="76470" x="15135225" y="6305550"/>
          <p14:tracePt t="76492" x="15019338" y="6354763"/>
          <p14:tracePt t="76504" x="14919325" y="6354763"/>
          <p14:tracePt t="76517" x="14803438" y="6354763"/>
          <p14:tracePt t="76537" x="14554200" y="6388100"/>
          <p14:tracePt t="76538" x="14404975" y="6354763"/>
          <p14:tracePt t="76551" x="14222413" y="6305550"/>
          <p14:tracePt t="76560" x="14171613" y="6272213"/>
          <p14:tracePt t="76571" x="14155738" y="6272213"/>
          <p14:tracePt t="76584" x="14106525" y="6188075"/>
          <p14:tracePt t="76605" x="14089063" y="6188075"/>
          <p14:tracePt t="76617" x="14106525" y="6188075"/>
          <p14:tracePt t="76638" x="14155738" y="6188075"/>
          <p14:tracePt t="76651" x="14204950" y="6221413"/>
          <p14:tracePt t="76661" x="14271625" y="6238875"/>
          <p14:tracePt t="76672" x="14338300" y="6238875"/>
          <p14:tracePt t="76684" x="14438313" y="6238875"/>
          <p14:tracePt t="76694" x="14670088" y="6272213"/>
          <p14:tracePt t="76706" x="14852650" y="6272213"/>
          <p14:tracePt t="76718" x="15201900" y="6272213"/>
          <p14:tracePt t="76728" x="15417800" y="6272213"/>
          <p14:tracePt t="76740" x="15582900" y="6272213"/>
          <p14:tracePt t="76752" x="15948025" y="6238875"/>
          <p14:tracePt t="76762" x="16048038" y="6238875"/>
          <p14:tracePt t="76773" x="16263938" y="6221413"/>
          <p14:tracePt t="76785" x="16279813" y="6221413"/>
          <p14:tracePt t="76908" x="16263938" y="6221413"/>
          <p14:tracePt t="76932" x="16230600" y="6221413"/>
          <p14:tracePt t="76942" x="16163925" y="6238875"/>
          <p14:tracePt t="76953" x="16146463" y="6238875"/>
          <p14:tracePt t="76967" x="16063913" y="6272213"/>
          <p14:tracePt t="76976" x="15932150" y="6288088"/>
          <p14:tracePt t="76987" x="15881350" y="6305550"/>
          <p14:tracePt t="77000" x="15865475" y="6338888"/>
          <p14:tracePt t="77010" x="15749588" y="6338888"/>
          <p14:tracePt t="77021" x="15716250" y="6338888"/>
          <p14:tracePt t="77034" x="15533688" y="6354763"/>
          <p14:tracePt t="77044" x="15467013" y="6354763"/>
          <p14:tracePt t="77055" x="15317788" y="6354763"/>
          <p14:tracePt t="77067" x="15068550" y="6354763"/>
          <p14:tracePt t="77077" x="14852650" y="6354763"/>
          <p14:tracePt t="77088" x="14570075" y="6354763"/>
          <p14:tracePt t="77101" x="14454188" y="6338888"/>
          <p14:tracePt t="77111" x="14371638" y="6338888"/>
          <p14:tracePt t="77122" x="14106525" y="6288088"/>
          <p14:tracePt t="77134" x="13989050" y="6238875"/>
          <p14:tracePt t="77145" x="13857288" y="6221413"/>
          <p14:tracePt t="77157" x="13857288" y="6188075"/>
          <p14:tracePt t="77167" x="13823950" y="6188075"/>
          <p14:tracePt t="77178" x="13806488" y="6172200"/>
          <p14:tracePt t="77211" x="13774738" y="6172200"/>
          <p14:tracePt t="77235" x="13774738" y="6156325"/>
          <p14:tracePt t="77337" x="13757275" y="6156325"/>
          <p14:tracePt t="77359" x="13741400" y="6156325"/>
          <p14:tracePt t="77382" x="13708063" y="6172200"/>
          <p14:tracePt t="77392" x="13690600" y="6172200"/>
          <p14:tracePt t="77403" x="13574713" y="6188075"/>
          <p14:tracePt t="77417" x="13474700" y="6221413"/>
          <p14:tracePt t="77425" x="13242925" y="6272213"/>
          <p14:tracePt t="77437" x="13127038" y="6288088"/>
          <p14:tracePt t="77451" x="13027025" y="6288088"/>
          <p14:tracePt t="77459" x="12861925" y="6288088"/>
          <p14:tracePt t="77471" x="12712700" y="6288088"/>
          <p14:tracePt t="77484" x="12512675" y="6288088"/>
          <p14:tracePt t="77493" x="12446000" y="6288088"/>
          <p14:tracePt t="77527" x="12446000" y="6272213"/>
          <p14:tracePt t="77560" x="12446000" y="6238875"/>
          <p14:tracePt t="77607" x="12446000" y="6221413"/>
          <p14:tracePt t="77617" x="12479338" y="6221413"/>
          <p14:tracePt t="80769" x="12446000" y="6221413"/>
          <p14:tracePt t="80839" x="12446000" y="6238875"/>
          <p14:tracePt t="80846" x="12479338" y="6305550"/>
          <p14:tracePt t="80859" x="12496800" y="6354763"/>
          <p14:tracePt t="80869" x="12561888" y="6454775"/>
          <p14:tracePt t="80902" x="12612688" y="6553200"/>
          <p14:tracePt t="80905" x="12911138" y="6753225"/>
          <p14:tracePt t="80913" x="13358813" y="6869113"/>
          <p14:tracePt t="80926" x="13690600" y="6902450"/>
          <p14:tracePt t="80936" x="13757275" y="6918325"/>
          <p14:tracePt t="80950" x="13857288" y="6918325"/>
          <p14:tracePt t="80958" x="13873163" y="6918325"/>
          <p14:tracePt t="80970" x="13873163" y="6951663"/>
          <p14:tracePt t="81003" x="13741400" y="6985000"/>
          <p14:tracePt t="81018" x="13641388" y="6985000"/>
          <p14:tracePt t="81026" x="13525500" y="6985000"/>
          <p14:tracePt t="81036" x="13242925" y="6985000"/>
          <p14:tracePt t="81051" x="13142913" y="6985000"/>
          <p14:tracePt t="81061" x="12844463" y="6802438"/>
          <p14:tracePt t="81071" x="12728575" y="6637338"/>
          <p14:tracePt t="81084" x="12661900" y="6454775"/>
          <p14:tracePt t="81093" x="12595225" y="6105525"/>
          <p14:tracePt t="81107" x="12612688" y="5824538"/>
          <p14:tracePt t="81117" x="12828588" y="5541963"/>
          <p14:tracePt t="81126" x="12861925" y="5475288"/>
          <p14:tracePt t="81138" x="13011150" y="5359400"/>
          <p14:tracePt t="81151" x="13227050" y="5243513"/>
          <p14:tracePt t="81161" x="13358813" y="5192713"/>
          <p14:tracePt t="81171" x="13592175" y="5143500"/>
          <p14:tracePt t="81184" x="13708063" y="5143500"/>
          <p14:tracePt t="81195" x="13806488" y="5143500"/>
          <p14:tracePt t="81206" x="14106525" y="5276850"/>
          <p14:tracePt t="81218" x="14155738" y="5359400"/>
          <p14:tracePt t="81228" x="14371638" y="5657850"/>
          <p14:tracePt t="81240" x="14438313" y="5707063"/>
          <p14:tracePt t="81251" x="14504988" y="5840413"/>
          <p14:tracePt t="81261" x="14570075" y="6038850"/>
          <p14:tracePt t="81273" x="14603413" y="6172200"/>
          <p14:tracePt t="81284" x="14603413" y="6238875"/>
          <p14:tracePt t="81296" x="14520863" y="6388100"/>
          <p14:tracePt t="81307" x="14487525" y="6437313"/>
          <p14:tracePt t="81318" x="14289088" y="6553200"/>
          <p14:tracePt t="81329" x="14204950" y="6570663"/>
          <p14:tracePt t="81340" x="14106525" y="6586538"/>
          <p14:tracePt t="81352" x="13923963" y="6586538"/>
          <p14:tracePt t="81363" x="13806488" y="6586538"/>
          <p14:tracePt t="81374" x="13592175" y="6553200"/>
          <p14:tracePt t="81397" x="13541375" y="6553200"/>
          <p14:tracePt t="81397" x="13541375" y="6519863"/>
          <p14:tracePt t="81419" x="13541375" y="6503988"/>
          <p14:tracePt t="81431" x="13574713" y="6454775"/>
          <p14:tracePt t="81441" x="13592175" y="6437313"/>
          <p14:tracePt t="81453" x="13625513" y="6403975"/>
          <p14:tracePt t="81467" x="13757275" y="6305550"/>
          <p14:tracePt t="81476" x="13823950" y="6288088"/>
          <p14:tracePt t="81486" x="13939838" y="6272213"/>
          <p14:tracePt t="81500" x="13989050" y="6272213"/>
          <p14:tracePt t="81509" x="14006513" y="6272213"/>
          <p14:tracePt t="81521" x="14039850" y="6272213"/>
          <p14:tracePt t="81611" x="14039850" y="6288088"/>
          <p14:tracePt t="81633" x="14006513" y="6305550"/>
          <p14:tracePt t="81657" x="14006513" y="6338888"/>
          <p14:tracePt t="81734" x="14039850" y="6338888"/>
          <p14:tracePt t="81757" x="14039850" y="6305550"/>
          <p14:tracePt t="81793" x="14055725" y="6305550"/>
          <p14:tracePt t="81813" x="14055725" y="6288088"/>
          <p14:tracePt t="82004" x="14055725" y="6305550"/>
          <p14:tracePt t="82142" x="14089063" y="6305550"/>
          <p14:tracePt t="82252" x="14055725" y="6305550"/>
          <p14:tracePt t="82274" x="14039850" y="6305550"/>
          <p14:tracePt t="82286" x="14006513" y="6338888"/>
          <p14:tracePt t="82297" x="13973175" y="6338888"/>
          <p14:tracePt t="82308" x="13823950" y="6354763"/>
          <p14:tracePt t="82321" x="13708063" y="6403975"/>
          <p14:tracePt t="82331" x="13592175" y="6403975"/>
          <p14:tracePt t="82342" x="13227050" y="6454775"/>
          <p14:tracePt t="82353" x="13142913" y="6470650"/>
          <p14:tracePt t="82367" x="12777788" y="6503988"/>
          <p14:tracePt t="82376" x="12561888" y="6519863"/>
          <p14:tracePt t="82387" x="12446000" y="6553200"/>
          <p14:tracePt t="82400" x="12230100" y="6553200"/>
          <p14:tracePt t="82410" x="12147550" y="6553200"/>
          <p14:tracePt t="82421" x="11998325" y="6553200"/>
          <p14:tracePt t="82434" x="11931650" y="6553200"/>
          <p14:tracePt t="82444" x="11864975" y="6553200"/>
          <p14:tracePt t="82455" x="11749088" y="6553200"/>
          <p14:tracePt t="82467" x="11682413" y="6553200"/>
          <p14:tracePt t="82477" x="11450638" y="6519863"/>
          <p14:tracePt t="82488" x="11301413" y="6503988"/>
          <p14:tracePt t="82501" x="11185525" y="6503988"/>
          <p14:tracePt t="82511" x="10936288" y="6470650"/>
          <p14:tracePt t="82533" x="10206038" y="6470650"/>
          <p14:tracePt t="82545" x="10040938" y="6470650"/>
          <p14:tracePt t="82556" x="9758363" y="6470650"/>
          <p14:tracePt t="82567" x="9342438" y="6470650"/>
          <p14:tracePt t="82578" x="9244013" y="6470650"/>
          <p14:tracePt t="82590" x="9043988" y="6470650"/>
          <p14:tracePt t="82601" x="8778875" y="6470650"/>
          <p14:tracePt t="82612" x="8662988" y="6454775"/>
          <p14:tracePt t="82623" x="8313738" y="6437313"/>
          <p14:tracePt t="82635" x="8215313" y="6403975"/>
          <p14:tracePt t="82645" x="8081963" y="6388100"/>
          <p14:tracePt t="82657" x="7783513" y="6272213"/>
          <p14:tracePt t="82669" x="7550150" y="6221413"/>
          <p14:tracePt t="82680" x="7153275" y="6172200"/>
          <p14:tracePt t="82691" x="6937375" y="6122988"/>
          <p14:tracePt t="82703" x="6754813" y="6105525"/>
          <p14:tracePt t="82713" x="6423025" y="6038850"/>
          <p14:tracePt t="82725" x="6289675" y="5989638"/>
          <p14:tracePt t="82735" x="6057900" y="5889625"/>
          <p14:tracePt t="82751" x="5973763" y="5873750"/>
          <p14:tracePt t="82759" x="5908675" y="5840413"/>
          <p14:tracePt t="82770" x="5775325" y="5773738"/>
          <p14:tracePt t="82784" x="5741988" y="5724525"/>
          <p14:tracePt t="82792" x="5659438" y="5707063"/>
          <p14:tracePt t="82803" x="5626100" y="5707063"/>
          <p14:tracePt t="82826" x="5608638" y="5724525"/>
          <p14:tracePt t="82837" x="5575300" y="5757863"/>
          <p14:tracePt t="82851" x="5492750" y="5873750"/>
          <p14:tracePt t="82860" x="5443538" y="5940425"/>
          <p14:tracePt t="82871" x="5392738" y="5956300"/>
          <p14:tracePt t="82884" x="5294313" y="6005513"/>
          <p14:tracePt t="82905" x="5327650" y="6005513"/>
          <p14:tracePt t="82918" x="5343525" y="5956300"/>
          <p14:tracePt t="82938" x="5443538" y="5873750"/>
          <p14:tracePt t="82951" x="5492750" y="5773738"/>
          <p14:tracePt t="82961" x="5559425" y="5673725"/>
          <p14:tracePt t="82973" x="5559425" y="5657850"/>
          <p14:tracePt t="82984" x="5559425" y="5641975"/>
          <p14:tracePt t="82995" x="5559425" y="5608638"/>
          <p14:tracePt t="83006" x="5559425" y="5591175"/>
          <p14:tracePt t="83018" x="5559425" y="5557838"/>
          <p14:tracePt t="83051" x="5543550" y="5524500"/>
          <p14:tracePt t="83073" x="5543550" y="5491163"/>
          <p14:tracePt t="83085" x="5510213" y="5491163"/>
          <p14:tracePt t="83095" x="5510213" y="5475288"/>
          <p14:tracePt t="83130" x="5510213" y="5408613"/>
          <p14:tracePt t="83153" x="5510213" y="5375275"/>
          <p14:tracePt t="83163" x="5510213" y="5310188"/>
          <p14:tracePt t="83175" x="5510213" y="5259388"/>
          <p14:tracePt t="83186" x="5510213" y="5210175"/>
          <p14:tracePt t="83220" x="5510213" y="5192713"/>
          <p14:tracePt t="83242" x="5510213" y="5159375"/>
          <p14:tracePt t="83287" x="5559425" y="5243513"/>
          <p14:tracePt t="83301" x="5575300" y="5276850"/>
          <p14:tracePt t="83310" x="5608638" y="5359400"/>
          <p14:tracePt t="83333" x="5675313" y="5441950"/>
          <p14:tracePt t="83344" x="5692775" y="5475288"/>
          <p14:tracePt t="83355" x="5726113" y="5475288"/>
          <p14:tracePt t="83378" x="5741988" y="5475288"/>
          <p14:tracePt t="83388" x="5842000" y="5426075"/>
          <p14:tracePt t="83401" x="5891213" y="5359400"/>
          <p14:tracePt t="83424" x="5957888" y="5310188"/>
          <p14:tracePt t="83424" x="6122988" y="5159375"/>
          <p14:tracePt t="83434" x="6173788" y="5076825"/>
          <p14:tracePt t="83455" x="6305550" y="4911725"/>
          <p14:tracePt t="83468" x="6356350" y="4845050"/>
          <p14:tracePt t="83478" x="6472238" y="4678363"/>
          <p14:tracePt t="83490" x="6488113" y="4678363"/>
          <p14:tracePt t="83535" x="6521450" y="4678363"/>
          <p14:tracePt t="83659" x="6488113" y="4695825"/>
          <p14:tracePt t="83670" x="6488113" y="4729163"/>
          <p14:tracePt t="83681" x="6472238" y="4745038"/>
          <p14:tracePt t="83692" x="6472238" y="4795838"/>
          <p14:tracePt t="83703" x="6472238" y="4927600"/>
          <p14:tracePt t="83718" x="6472238" y="4976813"/>
          <p14:tracePt t="83725" x="6521450" y="5127625"/>
          <p14:tracePt t="83737" x="6538913" y="5192713"/>
          <p14:tracePt t="83751" x="6588125" y="5276850"/>
          <p14:tracePt t="83759" x="6721475" y="5541963"/>
          <p14:tracePt t="83770" x="6754813" y="5591175"/>
          <p14:tracePt t="83784" x="6770688" y="5657850"/>
          <p14:tracePt t="83793" x="6804025" y="5724525"/>
          <p14:tracePt t="83805" x="6804025" y="5757863"/>
          <p14:tracePt t="83817" x="6804025" y="5773738"/>
          <p14:tracePt t="83827" x="6804025" y="5791200"/>
          <p14:tracePt t="83854" x="6770688" y="5791200"/>
          <p14:tracePt t="83917" x="6770688" y="5773738"/>
          <p14:tracePt t="107103" x="6770688" y="5757863"/>
          <p14:tracePt t="107239" x="6804025" y="5757863"/>
          <p14:tracePt t="107261" x="7053263" y="6072188"/>
          <p14:tracePt t="107272" x="7269163" y="6403975"/>
          <p14:tracePt t="107284" x="7451725" y="6735763"/>
          <p14:tracePt t="107294" x="7667625" y="6951663"/>
          <p14:tracePt t="107307" x="7915275" y="7185025"/>
          <p14:tracePt t="107317" x="8696325" y="7581900"/>
          <p14:tracePt t="107341" x="9923463" y="8013700"/>
          <p14:tracePt t="107353" x="10221913" y="8096250"/>
          <p14:tracePt t="107362" x="10504488" y="8162925"/>
          <p14:tracePt t="107633" x="10537825" y="8162925"/>
          <p14:tracePt t="107643" x="10555288" y="8129588"/>
          <p14:tracePt t="107655" x="10555288" y="8113713"/>
          <p14:tracePt t="107677" x="10587038" y="8113713"/>
          <p14:tracePt t="107688" x="10587038" y="8096250"/>
          <p14:tracePt t="107745" x="10604500" y="8047038"/>
          <p14:tracePt t="107756" x="10604500" y="8013700"/>
          <p14:tracePt t="107767" x="10604500" y="7980363"/>
          <p14:tracePt t="107778" x="10604500" y="7947025"/>
          <p14:tracePt t="107790" x="10604500" y="7931150"/>
          <p14:tracePt t="107801" x="10620375" y="7848600"/>
          <p14:tracePt t="107812" x="10620375" y="7831138"/>
          <p14:tracePt t="107823" x="10620375" y="7815263"/>
          <p14:tracePt t="107834" x="10620375" y="7781925"/>
          <p14:tracePt t="107846" x="10620375" y="7764463"/>
          <p14:tracePt t="107857" x="10604500" y="7648575"/>
          <p14:tracePt t="107868" x="10604500" y="7615238"/>
          <p14:tracePt t="107880" x="10604500" y="7548563"/>
          <p14:tracePt t="107902" x="10604500" y="7532688"/>
          <p14:tracePt t="107913" x="10604500" y="7483475"/>
          <p14:tracePt t="107936" x="10604500" y="7466013"/>
          <p14:tracePt t="107950" x="10604500" y="7432675"/>
          <p14:tracePt t="108240" x="10653713" y="7483475"/>
          <p14:tracePt t="108252" x="10737850" y="7648575"/>
          <p14:tracePt t="108262" x="10902950" y="7897813"/>
          <p14:tracePt t="108273" x="11069638" y="8162925"/>
          <p14:tracePt t="108285" x="11168063" y="8345488"/>
          <p14:tracePt t="108296" x="11285538" y="8512175"/>
          <p14:tracePt t="108307" x="11517313" y="8759825"/>
          <p14:tracePt t="108318" x="11566525" y="8843963"/>
          <p14:tracePt t="108330" x="11849100" y="9142413"/>
          <p14:tracePt t="108341" x="11931650" y="9209088"/>
          <p14:tracePt t="108352" x="12080875" y="9358313"/>
          <p14:tracePt t="108363" x="12314238" y="9440863"/>
          <p14:tracePt t="108375" x="12379325" y="9474200"/>
          <p14:tracePt t="108386" x="12446000" y="9490075"/>
          <p14:tracePt t="108399" x="12712700" y="9556750"/>
          <p14:tracePt t="108408" x="12777788" y="9590088"/>
          <p14:tracePt t="108420" x="12911138" y="9672638"/>
          <p14:tracePt t="108668" x="12960350" y="9639300"/>
          <p14:tracePt t="108679" x="13011150" y="9590088"/>
          <p14:tracePt t="108690" x="13027025" y="9590088"/>
          <p14:tracePt t="108702" x="13060363" y="9490075"/>
          <p14:tracePt t="108713" x="13060363" y="9474200"/>
          <p14:tracePt t="108745" x="13060363" y="9440863"/>
          <p14:tracePt t="108758" x="13060363" y="9424988"/>
          <p14:tracePt t="108768" x="13077825" y="9374188"/>
          <p14:tracePt t="108780" x="13109575" y="9374188"/>
          <p14:tracePt t="108791" x="13176250" y="9258300"/>
          <p14:tracePt t="108803" x="13193713" y="9258300"/>
          <p14:tracePt t="108813" x="13260388" y="9242425"/>
          <p14:tracePt t="108825" x="13292138" y="9242425"/>
          <p14:tracePt t="108836" x="13309600" y="9242425"/>
          <p14:tracePt t="108850" x="13376275" y="9242425"/>
          <p14:tracePt t="108859" x="13409613" y="9242425"/>
          <p14:tracePt t="108871" x="13592175" y="9242425"/>
          <p14:tracePt t="108883" x="13708063" y="9242425"/>
          <p14:tracePt t="108893" x="13774738" y="9242425"/>
          <p14:tracePt t="108904" x="14039850" y="9242425"/>
          <p14:tracePt t="108917" x="14106525" y="9242425"/>
          <p14:tracePt t="108925" x="14204950" y="9242425"/>
          <p14:tracePt t="108938" x="14255750" y="9242425"/>
          <p14:tracePt t="108951" x="14271625" y="9242425"/>
          <p14:tracePt t="108960" x="14322425" y="9242425"/>
          <p14:tracePt t="109028" x="14322425" y="9209088"/>
          <p14:tracePt t="109060" x="14289088" y="9209088"/>
          <p14:tracePt t="109084" x="14289088" y="9191625"/>
          <p14:tracePt t="109163" x="14289088" y="9158288"/>
          <p14:tracePt t="109185" x="14271625" y="9142413"/>
          <p14:tracePt t="109286" x="14255750" y="9142413"/>
          <p14:tracePt t="109297" x="14222413" y="9142413"/>
          <p14:tracePt t="109320" x="14171613" y="9191625"/>
          <p14:tracePt t="109334" x="14039850" y="9258300"/>
          <p14:tracePt t="109342" x="13989050" y="9274175"/>
          <p14:tracePt t="109354" x="13857288" y="9324975"/>
          <p14:tracePt t="109367" x="13823950" y="9358313"/>
          <p14:tracePt t="109387" x="13774738" y="9358313"/>
          <p14:tracePt t="109400" x="13757275" y="9358313"/>
          <p14:tracePt t="109410" x="13741400" y="9358313"/>
          <p14:tracePt t="109443" x="13708063" y="9324975"/>
          <p14:tracePt t="109625" x="13690600" y="9324975"/>
          <p14:tracePt t="109680" x="13657263" y="9324975"/>
          <p14:tracePt t="109769" x="13641388" y="9324975"/>
          <p14:tracePt t="109817" x="13625513" y="9324975"/>
          <p14:tracePt t="109894" x="13592175" y="9324975"/>
          <p14:tracePt t="109928" x="13592175" y="9307513"/>
          <p14:tracePt t="110096" x="13574713" y="9307513"/>
          <p14:tracePt t="110152" x="13574713" y="9274175"/>
          <p14:tracePt t="110524" x="13541375" y="9274175"/>
          <p14:tracePt t="110558" x="13541375" y="9307513"/>
          <p14:tracePt t="111043" x="13541375" y="9274175"/>
          <p14:tracePt t="111064" x="13541375" y="9209088"/>
          <p14:tracePt t="111066" x="13525500" y="9124950"/>
          <p14:tracePt t="111076" x="13525500" y="9042400"/>
          <p14:tracePt t="111086" x="13309600" y="8494713"/>
          <p14:tracePt t="111100" x="13260388" y="8396288"/>
          <p14:tracePt t="111108" x="13176250" y="8229600"/>
          <p14:tracePt t="111120" x="12960350" y="7831138"/>
          <p14:tracePt t="111142" x="12628563" y="7300913"/>
          <p14:tracePt t="111154" x="12561888" y="7200900"/>
          <p14:tracePt t="111167" x="12512675" y="7085013"/>
          <p14:tracePt t="111187" x="12396788" y="6853238"/>
          <p14:tracePt t="111200" x="12396788" y="6819900"/>
          <p14:tracePt t="111210" x="12396788" y="6802438"/>
          <p14:tracePt t="111458" x="12379325" y="6802438"/>
          <p14:tracePt t="111492" x="12330113" y="6802438"/>
          <p14:tracePt t="111513" x="12165013" y="6802438"/>
          <p14:tracePt t="111525" x="12031663" y="6802438"/>
          <p14:tracePt t="111537" x="11882438" y="6802438"/>
          <p14:tracePt t="111551" x="11468100" y="6802438"/>
          <p14:tracePt t="111559" x="11252200" y="6802438"/>
          <p14:tracePt t="111570" x="10887075" y="6802438"/>
          <p14:tracePt t="111584" x="10769600" y="6802438"/>
          <p14:tracePt t="111603" x="10587038" y="6802438"/>
          <p14:tracePt t="111617" x="10537825" y="6802438"/>
          <p14:tracePt t="111637" x="10421938" y="6786563"/>
          <p14:tracePt t="111651" x="10339388" y="6753225"/>
          <p14:tracePt t="111660" x="10190163" y="6753225"/>
          <p14:tracePt t="111684" x="9791700" y="6735763"/>
          <p14:tracePt t="111694" x="9625013" y="6702425"/>
          <p14:tracePt t="111705" x="9475788" y="6686550"/>
          <p14:tracePt t="111727" x="9210675" y="6619875"/>
          <p14:tracePt t="111738" x="9010650" y="6519863"/>
          <p14:tracePt t="111750" x="8994775" y="6503988"/>
          <p14:tracePt t="111761" x="8961438" y="6503988"/>
          <p14:tracePt t="111783" x="8961438" y="6470650"/>
          <p14:tracePt t="111795" x="9043988" y="6403975"/>
          <p14:tracePt t="111817" x="9061450" y="6354763"/>
          <p14:tracePt t="111818" x="9077325" y="6338888"/>
          <p14:tracePt t="111829" x="9210675" y="6272213"/>
          <p14:tracePt t="111840" x="9226550" y="6238875"/>
          <p14:tracePt t="111851" x="9409113" y="6172200"/>
          <p14:tracePt t="111862" x="9525000" y="6156325"/>
          <p14:tracePt t="111885" x="9642475" y="6122988"/>
          <p14:tracePt t="111885" x="10040938" y="6105525"/>
          <p14:tracePt t="111896" x="10221913" y="6105525"/>
          <p14:tracePt t="111907" x="10620375" y="6156325"/>
          <p14:tracePt t="111919" x="10820400" y="6221413"/>
          <p14:tracePt t="111930" x="10936288" y="6238875"/>
          <p14:tracePt t="111941" x="11234738" y="6454775"/>
          <p14:tracePt t="111964" x="11334750" y="6570663"/>
          <p14:tracePt t="111986" x="11334750" y="6586538"/>
          <p14:tracePt t="111997" x="11285538" y="6619875"/>
          <p14:tracePt t="112009" x="11234738" y="6637338"/>
          <p14:tracePt t="112019" x="11118850" y="6686550"/>
          <p14:tracePt t="112034" x="11052175" y="6702425"/>
          <p14:tracePt t="112042" x="11018838" y="6735763"/>
          <p14:tracePt t="112053" x="10952163" y="6753225"/>
          <p14:tracePt t="112067" x="10936288" y="6753225"/>
          <p14:tracePt t="112088" x="10787063" y="6802438"/>
          <p14:tracePt t="112101" x="10769600" y="6802438"/>
          <p14:tracePt t="112110" x="10671175" y="6819900"/>
          <p14:tracePt t="112121" x="10620375" y="6869113"/>
          <p14:tracePt t="112134" x="10604500" y="6869113"/>
          <p14:tracePt t="112144" x="10555288" y="6951663"/>
          <p14:tracePt t="112155" x="10537825" y="6951663"/>
          <p14:tracePt t="112168" x="10488613" y="6985000"/>
          <p14:tracePt t="112177" x="10471150" y="7018338"/>
          <p14:tracePt t="112189" x="10421938" y="7067550"/>
          <p14:tracePt t="112200" x="10339388" y="7185025"/>
          <p14:tracePt t="112212" x="10321925" y="7216775"/>
          <p14:tracePt t="112222" x="10272713" y="7316788"/>
          <p14:tracePt t="112245" x="10255250" y="7316788"/>
          <p14:tracePt t="112256" x="10221913" y="7367588"/>
          <p14:tracePt t="112267" x="10206038" y="7383463"/>
          <p14:tracePt t="112278" x="10156825" y="7416800"/>
          <p14:tracePt t="112290" x="10139363" y="7432675"/>
          <p14:tracePt t="112301" x="10106025" y="7432675"/>
          <p14:tracePt t="112312" x="10040938" y="7483475"/>
          <p14:tracePt t="112335" x="9974263" y="7499350"/>
          <p14:tracePt t="112346" x="9956800" y="7499350"/>
          <p14:tracePt t="112369" x="9840913" y="7532688"/>
          <p14:tracePt t="112369" x="9642475" y="7548563"/>
          <p14:tracePt t="112380" x="9558338" y="7581900"/>
          <p14:tracePt t="112392" x="9177338" y="7581900"/>
          <p14:tracePt t="112402" x="9077325" y="7581900"/>
          <p14:tracePt t="112416" x="9010650" y="7581900"/>
          <p14:tracePt t="112425" x="8928100" y="7548563"/>
          <p14:tracePt t="112448" x="8894763" y="7548563"/>
          <p14:tracePt t="112460" x="8894763" y="7532688"/>
          <p14:tracePt t="112492" x="8945563" y="7466013"/>
          <p14:tracePt t="112504" x="9043988" y="7416800"/>
          <p14:tracePt t="112517" x="9128125" y="7367588"/>
          <p14:tracePt t="112526" x="9177338" y="7334250"/>
          <p14:tracePt t="112537" x="9442450" y="7267575"/>
          <p14:tracePt t="112550" x="9509125" y="7250113"/>
          <p14:tracePt t="112560" x="9791700" y="7200900"/>
          <p14:tracePt t="112571" x="9858375" y="7185025"/>
          <p14:tracePt t="112584" x="9923463" y="7185025"/>
          <p14:tracePt t="112594" x="10139363" y="7185025"/>
          <p14:tracePt t="112605" x="10190163" y="7185025"/>
          <p14:tracePt t="112618" x="10372725" y="7250113"/>
          <p14:tracePt t="112627" x="10421938" y="7267575"/>
          <p14:tracePt t="112640" x="10504488" y="7300913"/>
          <p14:tracePt t="112650" x="10671175" y="7383463"/>
          <p14:tracePt t="112662" x="10704513" y="7416800"/>
          <p14:tracePt t="112672" x="10737850" y="7432675"/>
          <p14:tracePt t="112684" x="10769600" y="7499350"/>
          <p14:tracePt t="112695" x="10787063" y="7499350"/>
          <p14:tracePt t="112706" x="10787063" y="7532688"/>
          <p14:tracePt t="112718" x="10769600" y="7548563"/>
          <p14:tracePt t="112740" x="10737850" y="7581900"/>
          <p14:tracePt t="112752" x="10720388" y="7599363"/>
          <p14:tracePt t="112762" x="10653713" y="7648575"/>
          <p14:tracePt t="112774" x="10604500" y="7666038"/>
          <p14:tracePt t="112784" x="10587038" y="7666038"/>
          <p14:tracePt t="112796" x="10488613" y="7715250"/>
          <p14:tracePt t="112820" x="10471150" y="7715250"/>
          <p14:tracePt t="112852" x="10471150" y="7731125"/>
          <p14:tracePt t="112867" x="10488613" y="7731125"/>
          <p14:tracePt t="112875" x="10504488" y="7731125"/>
          <p14:tracePt t="112887" x="10537825" y="7731125"/>
          <p14:tracePt t="112897" x="10587038" y="7731125"/>
          <p14:tracePt t="112908" x="10653713" y="7764463"/>
          <p14:tracePt t="112920" x="10737850" y="7781925"/>
          <p14:tracePt t="112934" x="10969625" y="7815263"/>
          <p14:tracePt t="112942" x="11018838" y="7815263"/>
          <p14:tracePt t="112953" x="11118850" y="7831138"/>
          <p14:tracePt t="112967" x="11234738" y="7881938"/>
          <p14:tracePt t="112977" x="11252200" y="7881938"/>
          <p14:tracePt t="112987" x="11252200" y="7897813"/>
          <p14:tracePt t="113065" x="11234738" y="7897813"/>
          <p14:tracePt t="113125" x="11218863" y="7897813"/>
          <p14:tracePt t="113135" x="11218863" y="7881938"/>
          <p14:tracePt t="113144" x="11185525" y="7848600"/>
          <p14:tracePt t="113155" x="11069638" y="7764463"/>
          <p14:tracePt t="113168" x="11002963" y="7715250"/>
          <p14:tracePt t="113178" x="10853738" y="7599363"/>
          <p14:tracePt t="113190" x="10471150" y="7416800"/>
          <p14:tracePt t="113200" x="10306050" y="7334250"/>
          <p14:tracePt t="113212" x="9359900" y="7034213"/>
          <p14:tracePt t="113223" x="9077325" y="6951663"/>
          <p14:tracePt t="113235" x="8763000" y="6902450"/>
          <p14:tracePt t="113247" x="8081963" y="6819900"/>
          <p14:tracePt t="113257" x="7816850" y="6819900"/>
          <p14:tracePt t="113268" x="7616825" y="6819900"/>
          <p14:tracePt t="113291" x="7069138" y="6902450"/>
          <p14:tracePt t="113302" x="6819900" y="7018338"/>
          <p14:tracePt t="113317" x="6704013" y="7134225"/>
          <p14:tracePt t="113325" x="6605588" y="7267575"/>
          <p14:tracePt t="113335" x="6521450" y="7581900"/>
          <p14:tracePt t="113347" x="6472238" y="7815263"/>
          <p14:tracePt t="113358" x="6438900" y="8180388"/>
          <p14:tracePt t="113370" x="6423025" y="8245475"/>
          <p14:tracePt t="113392" x="6423025" y="8494713"/>
          <p14:tracePt t="113403" x="6423025" y="8561388"/>
          <p14:tracePt t="113417" x="6438900" y="8610600"/>
          <p14:tracePt t="113608" x="6472238" y="8628063"/>
          <p14:tracePt t="113628" x="6538913" y="8743950"/>
          <p14:tracePt t="113640" x="6654800" y="8877300"/>
          <p14:tracePt t="113651" x="6770688" y="9026525"/>
          <p14:tracePt t="113662" x="6919913" y="9258300"/>
          <p14:tracePt t="113673" x="7285038" y="9705975"/>
          <p14:tracePt t="113685" x="7400925" y="9821863"/>
          <p14:tracePt t="113695" x="7634288" y="9988550"/>
          <p14:tracePt t="113708" x="7850188" y="10104438"/>
          <p14:tracePt t="113730" x="8097838" y="10186988"/>
          <p14:tracePt t="113741" x="8181975" y="10186988"/>
          <p14:tracePt t="113799" x="8148638" y="10186988"/>
          <p14:tracePt t="113820" x="8148638" y="10171113"/>
          <p14:tracePt t="113854" x="8131175" y="10171113"/>
          <p14:tracePt t="113921" x="8097838" y="10171113"/>
          <p14:tracePt t="114000" x="8097838" y="10153650"/>
          <p14:tracePt t="114022" x="8081963" y="10153650"/>
          <p14:tracePt t="114056" x="8081963" y="10120313"/>
          <p14:tracePt t="114078" x="8066088" y="10104438"/>
          <p14:tracePt t="114124" x="8066088" y="10071100"/>
          <p14:tracePt t="114124" x="8032750" y="10071100"/>
          <p14:tracePt t="114202" x="8032750" y="10055225"/>
          <p14:tracePt t="114225" x="8015288" y="10055225"/>
          <p14:tracePt t="114258" x="8015288" y="10037763"/>
          <p14:tracePt t="114303" x="7981950" y="10037763"/>
          <p14:tracePt t="114337" x="7981950" y="10004425"/>
          <p14:tracePt t="114359" x="8015288" y="10004425"/>
          <p14:tracePt t="114382" x="8015288" y="9988550"/>
          <p14:tracePt t="114427" x="8032750" y="9988550"/>
          <p14:tracePt t="114438" x="8032750" y="9955213"/>
          <p14:tracePt t="114450" x="8066088" y="9955213"/>
          <p14:tracePt t="114461" x="8097838" y="9955213"/>
          <p14:tracePt t="114483" x="8131175" y="9955213"/>
          <p14:tracePt t="114495" x="8131175" y="9939338"/>
          <p14:tracePt t="114506" x="8148638" y="9939338"/>
          <p14:tracePt t="114529" x="8247063" y="9888538"/>
          <p14:tracePt t="114540" x="8297863" y="9872663"/>
          <p14:tracePt t="114552" x="8413750" y="9772650"/>
          <p14:tracePt t="114562" x="8413750" y="9756775"/>
          <p14:tracePt t="114574" x="8447088" y="9705975"/>
          <p14:tracePt t="114585" x="8547100" y="9639300"/>
          <p14:tracePt t="114607" x="8645525" y="9523413"/>
          <p14:tracePt t="114630" x="8662988" y="9474200"/>
          <p14:tracePt t="114653" x="8696325" y="9440863"/>
          <p14:tracePt t="114664" x="8696325" y="9424988"/>
          <p14:tracePt t="114675" x="8712200" y="9424988"/>
          <p14:tracePt t="114700" x="8712200" y="9391650"/>
          <p14:tracePt t="114788" x="8696325" y="9391650"/>
          <p14:tracePt t="114810" x="8696325" y="9424988"/>
          <p14:tracePt t="114832" x="8645525" y="9440863"/>
          <p14:tracePt t="114855" x="8645525" y="9474200"/>
          <p14:tracePt t="114867" x="8645525" y="9490075"/>
          <p14:tracePt t="114877" x="8612188" y="9490075"/>
          <p14:tracePt t="114889" x="8612188" y="9523413"/>
          <p14:tracePt t="114923" x="8662988" y="9590088"/>
          <p14:tracePt t="114934" x="8712200" y="9605963"/>
          <p14:tracePt t="114945" x="8994775" y="9672638"/>
          <p14:tracePt t="114957" x="9177338" y="9672638"/>
          <p14:tracePt t="114968" x="9293225" y="9672638"/>
          <p14:tracePt t="114979" x="10255250" y="9723438"/>
          <p14:tracePt t="114990" x="10437813" y="9723438"/>
          <p14:tracePt t="115003" x="11368088" y="9723438"/>
          <p14:tracePt t="115012" x="11682413" y="9723438"/>
          <p14:tracePt t="115035" x="11964988" y="9723438"/>
          <p14:tracePt t="115035" x="12479338" y="9672638"/>
          <p14:tracePt t="115047" x="12612688" y="9672638"/>
          <p14:tracePt t="115057" x="12993688" y="9639300"/>
          <p14:tracePt t="115068" x="13027025" y="9605963"/>
          <p14:tracePt t="115079" x="13176250" y="9590088"/>
          <p14:tracePt t="115091" x="13292138" y="9556750"/>
          <p14:tracePt t="115102" x="13342938" y="9556750"/>
          <p14:tracePt t="115114" x="13342938" y="9540875"/>
          <p14:tracePt t="115125" x="13358813" y="9540875"/>
          <p14:tracePt t="115237" x="13342938" y="9556750"/>
          <p14:tracePt t="115260" x="13292138" y="9590088"/>
          <p14:tracePt t="115282" x="13242925" y="9605963"/>
          <p14:tracePt t="115293" x="13227050" y="9605963"/>
          <p14:tracePt t="115305" x="13193713" y="9605963"/>
          <p14:tracePt t="115317" x="13109575" y="9639300"/>
          <p14:tracePt t="115338" x="13077825" y="9639300"/>
          <p14:tracePt t="115351" x="13060363" y="9639300"/>
          <p14:tracePt t="115361" x="13027025" y="9656763"/>
          <p14:tracePt t="115372" x="12993688" y="9656763"/>
          <p14:tracePt t="115384" x="12960350" y="9656763"/>
          <p14:tracePt t="115407" x="12861925" y="9672638"/>
          <p14:tracePt t="115417" x="12844463" y="9672638"/>
          <p14:tracePt t="115429" x="12777788" y="9672638"/>
          <p14:tracePt t="115440" x="12744450" y="9672638"/>
          <p14:tracePt t="115451" x="12712700" y="9656763"/>
          <p14:tracePt t="115462" x="12561888" y="9639300"/>
          <p14:tracePt t="115474" x="12496800" y="9605963"/>
          <p14:tracePt t="115484" x="12280900" y="9556750"/>
          <p14:tracePt t="115495" x="12147550" y="9523413"/>
          <p14:tracePt t="115507" x="12047538" y="9523413"/>
          <p14:tracePt t="115519" x="11864975" y="9474200"/>
          <p14:tracePt t="115529" x="11749088" y="9391650"/>
          <p14:tracePt t="115552" x="11583988" y="9209088"/>
          <p14:tracePt t="115563" x="11566525" y="9142413"/>
          <p14:tracePt t="115575" x="11468100" y="8910638"/>
          <p14:tracePt t="115598" x="11450638" y="8810625"/>
          <p14:tracePt t="115598" x="11417300" y="8694738"/>
          <p14:tracePt t="115609" x="11417300" y="8643938"/>
          <p14:tracePt t="115620" x="11417300" y="8628063"/>
          <p14:tracePt t="115634" x="11533188" y="8461375"/>
          <p14:tracePt t="115642" x="11583988" y="8396288"/>
          <p14:tracePt t="115654" x="11766550" y="8180388"/>
          <p14:tracePt t="115666" x="11849100" y="8113713"/>
          <p14:tracePt t="115676" x="11882438" y="8096250"/>
          <p14:tracePt t="115688" x="11982450" y="8013700"/>
          <p14:tracePt t="115700" x="12031663" y="7997825"/>
          <p14:tracePt t="115733" x="12147550" y="7980363"/>
          <p14:tracePt t="115733" x="12165013" y="7980363"/>
          <p14:tracePt t="115744" x="12314238" y="7997825"/>
          <p14:tracePt t="115755" x="12379325" y="8013700"/>
          <p14:tracePt t="115767" x="12430125" y="8013700"/>
          <p14:tracePt t="115779" x="12679363" y="8062913"/>
          <p14:tracePt t="115800" x="12777788" y="8096250"/>
          <p14:tracePt t="115803" x="13027025" y="8162925"/>
          <p14:tracePt t="115811" x="13109575" y="8180388"/>
          <p14:tracePt t="115823" x="13227050" y="8213725"/>
          <p14:tracePt t="115834" x="13260388" y="8229600"/>
          <p14:tracePt t="115845" x="13292138" y="8245475"/>
          <p14:tracePt t="115968" x="13292138" y="8278813"/>
          <p14:tracePt t="116092" x="13309600" y="8278813"/>
          <p14:tracePt t="116115" x="13309600" y="8296275"/>
          <p14:tracePt t="116126" x="13342938" y="8329613"/>
          <p14:tracePt t="116137" x="13358813" y="8345488"/>
          <p14:tracePt t="116150" x="13376275" y="8362950"/>
          <p14:tracePt t="116159" x="13376275" y="8396288"/>
          <p14:tracePt t="116171" x="13458825" y="8512175"/>
          <p14:tracePt t="116193" x="13474700" y="8610600"/>
          <p14:tracePt t="116204" x="13474700" y="8628063"/>
          <p14:tracePt t="116217" x="13474700" y="8643938"/>
          <p14:tracePt t="116227" x="13474700" y="8677275"/>
          <p14:tracePt t="116285" x="13474700" y="8694738"/>
          <p14:tracePt t="116294" x="13458825" y="8694738"/>
          <p14:tracePt t="116407" x="13458825" y="8677275"/>
          <p14:tracePt t="116441" x="13425488" y="8677275"/>
          <p14:tracePt t="116790" x="13425488" y="8643938"/>
          <p14:tracePt t="117037" x="13409613" y="8643938"/>
          <p14:tracePt t="117071" x="13376275" y="8643938"/>
          <p14:tracePt t="117084" x="13342938" y="8643938"/>
          <p14:tracePt t="117105" x="13292138" y="8677275"/>
          <p14:tracePt t="117117" x="13260388" y="8677275"/>
          <p14:tracePt t="117138" x="13242925" y="8677275"/>
          <p14:tracePt t="117150" x="13242925" y="8694738"/>
          <p14:tracePt t="117160" x="13227050" y="8694738"/>
          <p14:tracePt t="117183" x="13227050" y="8728075"/>
          <p14:tracePt t="117207" x="13193713" y="8728075"/>
          <p14:tracePt t="117218" x="13142913" y="8743950"/>
          <p14:tracePt t="117240" x="13142913" y="8759825"/>
          <p14:tracePt t="117251" x="13060363" y="8810625"/>
          <p14:tracePt t="117273" x="13027025" y="8810625"/>
          <p14:tracePt t="117533" x="13027025" y="8843963"/>
          <p14:tracePt t="117543" x="13011150" y="8877300"/>
          <p14:tracePt t="117555" x="12993688" y="8910638"/>
          <p14:tracePt t="117567" x="12960350" y="8926513"/>
          <p14:tracePt t="117577" x="12911138" y="8975725"/>
          <p14:tracePt t="117589" x="12828588" y="9075738"/>
          <p14:tracePt t="117600" x="12777788" y="9124950"/>
          <p14:tracePt t="117611" x="12728575" y="9158288"/>
          <p14:tracePt t="117622" x="12612688" y="9242425"/>
          <p14:tracePt t="117634" x="12479338" y="9274175"/>
          <p14:tracePt t="117645" x="12230100" y="9374188"/>
          <p14:tracePt t="117656" x="12147550" y="9424988"/>
          <p14:tracePt t="117667" x="12047538" y="9474200"/>
          <p14:tracePt t="117678" x="11766550" y="9556750"/>
          <p14:tracePt t="117690" x="11599863" y="9605963"/>
          <p14:tracePt t="117702" x="11350625" y="9672638"/>
          <p14:tracePt t="117713" x="11168063" y="9723438"/>
          <p14:tracePt t="117735" x="10952163" y="9772650"/>
          <p14:tracePt t="117746" x="10936288" y="9772650"/>
          <p14:tracePt t="117757" x="10836275" y="9772650"/>
          <p14:tracePt t="117769" x="10820400" y="9772650"/>
          <p14:tracePt t="117780" x="10787063" y="9772650"/>
          <p14:tracePt t="117791" x="10671175" y="9756775"/>
          <p14:tracePt t="117802" x="10653713" y="9756775"/>
          <p14:tracePt t="117814" x="10504488" y="9756775"/>
          <p14:tracePt t="117825" x="10471150" y="9756775"/>
          <p14:tracePt t="117836" x="10421938" y="9756775"/>
          <p14:tracePt t="117847" x="10321925" y="9723438"/>
          <p14:tracePt t="117858" x="10272713" y="9723438"/>
          <p14:tracePt t="117870" x="10139363" y="9723438"/>
          <p14:tracePt t="117883" x="10040938" y="9705975"/>
          <p14:tracePt t="117893" x="10023475" y="9705975"/>
          <p14:tracePt t="117903" x="9907588" y="9672638"/>
          <p14:tracePt t="117917" x="9858375" y="9672638"/>
          <p14:tracePt t="117926" x="9707563" y="9672638"/>
          <p14:tracePt t="117937" x="9675813" y="9672638"/>
          <p14:tracePt t="117950" x="9642475" y="9672638"/>
          <p14:tracePt t="117960" x="9625013" y="9672638"/>
          <p14:tracePt t="117971" x="9591675" y="9672638"/>
          <p14:tracePt t="118005" x="9575800" y="9672638"/>
          <p14:tracePt t="118073" x="9558338" y="9672638"/>
          <p14:tracePt t="118117" x="9525000" y="9672638"/>
          <p14:tracePt t="118128" x="9525000" y="9705975"/>
          <p14:tracePt t="118174" x="9509125" y="9705975"/>
          <p14:tracePt t="118196" x="9475788" y="9756775"/>
          <p14:tracePt t="118208" x="9459913" y="9756775"/>
          <p14:tracePt t="118286" x="9475788" y="9756775"/>
          <p14:tracePt t="118308" x="9509125" y="9756775"/>
          <p14:tracePt t="118332" x="9525000" y="9756775"/>
          <p14:tracePt t="118343" x="9591675" y="9756775"/>
          <p14:tracePt t="118365" x="9907588" y="9756775"/>
          <p14:tracePt t="118376" x="10072688" y="9772650"/>
          <p14:tracePt t="118387" x="10339388" y="9788525"/>
          <p14:tracePt t="118400" x="10437813" y="9821863"/>
          <p14:tracePt t="118410" x="10604500" y="9821863"/>
          <p14:tracePt t="118421" x="10653713" y="9821863"/>
          <p14:tracePt t="118433" x="10704513" y="9821863"/>
          <p14:tracePt t="118443" x="10787063" y="9821863"/>
          <p14:tracePt t="118624" x="10820400" y="9821863"/>
          <p14:tracePt t="118659" x="10836275" y="9821863"/>
          <p14:tracePt t="118669" x="10902950" y="9821863"/>
          <p14:tracePt t="118691" x="10952163" y="9821863"/>
          <p14:tracePt t="118691" x="11018838" y="9821863"/>
          <p14:tracePt t="118704" x="11218863" y="9821863"/>
          <p14:tracePt t="118713" x="11285538" y="9821863"/>
          <p14:tracePt t="118725" x="11468100" y="9821863"/>
          <p14:tracePt t="118736" x="11566525" y="9788525"/>
          <p14:tracePt t="118750" x="11650663" y="9772650"/>
          <p14:tracePt t="118770" x="11882438" y="9756775"/>
          <p14:tracePt t="118780" x="11964988" y="9723438"/>
          <p14:tracePt t="118871" x="11982450" y="9723438"/>
          <p14:tracePt t="118893" x="11998325" y="9723438"/>
          <p14:tracePt t="118905" x="11998325" y="9756775"/>
          <p14:tracePt t="118917" x="12031663" y="9756775"/>
          <p14:tracePt t="118929" x="12047538" y="9756775"/>
          <p14:tracePt t="118939" x="12047538" y="9772650"/>
          <p14:tracePt t="118951" x="12080875" y="9772650"/>
          <p14:tracePt t="118973" x="12098338" y="9772650"/>
          <p14:tracePt t="118983" x="12165013" y="9788525"/>
          <p14:tracePt t="118995" x="12196763" y="9788525"/>
          <p14:tracePt t="119018" x="12263438" y="9788525"/>
          <p14:tracePt t="119018" x="12280900" y="9788525"/>
          <p14:tracePt t="119028" x="12330113" y="9788525"/>
          <p14:tracePt t="119041" x="12446000" y="9788525"/>
          <p14:tracePt t="119051" x="12496800" y="9788525"/>
          <p14:tracePt t="119061" x="12679363" y="9788525"/>
          <p14:tracePt t="119073" x="12777788" y="9788525"/>
          <p14:tracePt t="119086" x="12844463" y="9788525"/>
          <p14:tracePt t="119096" x="12960350" y="9788525"/>
          <p14:tracePt t="119108" x="13011150" y="9788525"/>
          <p14:tracePt t="119119" x="13060363" y="9788525"/>
          <p14:tracePt t="119141" x="13077825" y="9788525"/>
          <p14:tracePt t="119186" x="13109575" y="9788525"/>
          <p14:tracePt t="119219" x="13127038" y="9788525"/>
          <p14:tracePt t="119244" x="13142913" y="9821863"/>
          <p14:tracePt t="119264" x="13176250" y="9821863"/>
          <p14:tracePt t="119289" x="13176250" y="9839325"/>
          <p14:tracePt t="119301" x="13193713" y="9839325"/>
          <p14:tracePt t="119321" x="13227050" y="9839325"/>
          <p14:tracePt t="119343" x="13242925" y="9839325"/>
          <p14:tracePt t="119434" x="13260388" y="9839325"/>
          <p14:tracePt t="119466" x="13292138" y="9839325"/>
          <p14:tracePt t="119478" x="13309600" y="9839325"/>
          <p14:tracePt t="119489" x="13376275" y="9872663"/>
          <p14:tracePt t="119501" x="13409613" y="9872663"/>
          <p14:tracePt t="119512" x="13425488" y="9872663"/>
          <p14:tracePt t="119523" x="13492163" y="9872663"/>
          <p14:tracePt t="119535" x="13525500" y="9872663"/>
          <p14:tracePt t="119546" x="13541375" y="9872663"/>
          <p14:tracePt t="119907" x="13574713" y="9872663"/>
          <p14:tracePt t="119918" x="13574713" y="9839325"/>
          <p14:tracePt t="119951" x="13592175" y="9839325"/>
          <p14:tracePt t="119962" x="13592175" y="9821863"/>
          <p14:tracePt t="119974" x="13625513" y="9821863"/>
          <p14:tracePt t="120097" x="13641388" y="9821863"/>
          <p14:tracePt t="120165" x="13657263" y="9821863"/>
          <p14:tracePt t="120176" x="13657263" y="9788525"/>
          <p14:tracePt t="120278" x="13625513" y="9821863"/>
          <p14:tracePt t="120278" x="13541375" y="9839325"/>
          <p14:tracePt t="120288" x="13425488" y="9839325"/>
          <p14:tracePt t="120300" x="13342938" y="9888538"/>
          <p14:tracePt t="120311" x="13176250" y="9906000"/>
          <p14:tracePt t="120323" x="12679363" y="9988550"/>
          <p14:tracePt t="120334" x="12430125" y="10037763"/>
          <p14:tracePt t="120344" x="11733213" y="10120313"/>
          <p14:tracePt t="120356" x="11450638" y="10120313"/>
          <p14:tracePt t="120367" x="11185525" y="10171113"/>
          <p14:tracePt t="120378" x="10836275" y="10171113"/>
          <p14:tracePt t="120401" x="10671175" y="10186988"/>
          <p14:tracePt t="120401" x="10388600" y="10220325"/>
          <p14:tracePt t="120412" x="10255250" y="10220325"/>
          <p14:tracePt t="120423" x="10139363" y="10237788"/>
          <p14:tracePt t="120434" x="10106025" y="10237788"/>
          <p14:tracePt t="120446" x="10090150" y="10237788"/>
          <p14:tracePt t="120457" x="10072688" y="10237788"/>
          <p14:tracePt t="120468" x="10040938" y="10237788"/>
          <p14:tracePt t="120490" x="10023475" y="10237788"/>
          <p14:tracePt t="120502" x="9990138" y="10237788"/>
          <p14:tracePt t="120513" x="9840913" y="10237788"/>
          <p14:tracePt t="120524" x="9758363" y="10237788"/>
          <p14:tracePt t="120536" x="9691688" y="10237788"/>
          <p14:tracePt t="120550" x="9525000" y="10237788"/>
          <p14:tracePt t="120558" x="9459913" y="10237788"/>
          <p14:tracePt t="120570" x="9326563" y="10220325"/>
          <p14:tracePt t="120605" x="9293225" y="10220325"/>
          <p14:tracePt t="120617" x="9277350" y="10220325"/>
          <p14:tracePt t="120637" x="9277350" y="10186988"/>
          <p14:tracePt t="120671" x="9244013" y="10186988"/>
          <p14:tracePt t="120683" x="9226550" y="10171113"/>
          <p14:tracePt t="120693" x="9226550" y="10153650"/>
          <p14:tracePt t="120716" x="9210675" y="10120313"/>
          <p14:tracePt t="120727" x="9177338" y="10104438"/>
          <p14:tracePt t="120739" x="9177338" y="10071100"/>
          <p14:tracePt t="120761" x="9159875" y="10071100"/>
          <p14:tracePt t="120773" x="9159875" y="10055225"/>
          <p14:tracePt t="120794" x="9226550" y="10004425"/>
          <p14:tracePt t="120806" x="9244013" y="9988550"/>
          <p14:tracePt t="120817" x="9277350" y="9988550"/>
          <p14:tracePt t="120840" x="9342438" y="9939338"/>
          <p14:tracePt t="120851" x="9525000" y="9906000"/>
          <p14:tracePt t="120862" x="9575800" y="9906000"/>
          <p14:tracePt t="120873" x="9675813" y="9906000"/>
          <p14:tracePt t="120885" x="9907588" y="9888538"/>
          <p14:tracePt t="120896" x="9974263" y="9888538"/>
          <p14:tracePt t="120907" x="10040938" y="9888538"/>
          <p14:tracePt t="120918" x="10255250" y="9906000"/>
          <p14:tracePt t="120930" x="10321925" y="9939338"/>
          <p14:tracePt t="120941" x="10421938" y="10004425"/>
          <p14:tracePt t="120953" x="10471150" y="10004425"/>
          <p14:tracePt t="120963" x="10488613" y="10037763"/>
          <p14:tracePt t="120975" x="10537825" y="10055225"/>
          <p14:tracePt t="120985" x="10537825" y="10071100"/>
          <p14:tracePt t="121008" x="10537825" y="10104438"/>
          <p14:tracePt t="121042" x="10537825" y="10120313"/>
          <p14:tracePt t="121053" x="10504488" y="10153650"/>
          <p14:tracePt t="121076" x="10488613" y="10153650"/>
          <p14:tracePt t="121087" x="10437813" y="10171113"/>
          <p14:tracePt t="121100" x="10388600" y="10186988"/>
          <p14:tracePt t="121121" x="10321925" y="10186988"/>
          <p14:tracePt t="121121" x="10306050" y="10186988"/>
          <p14:tracePt t="121143" x="10190163" y="10171113"/>
          <p14:tracePt t="121155" x="10139363" y="10171113"/>
          <p14:tracePt t="121167" x="9990138" y="10120313"/>
          <p14:tracePt t="121178" x="9974263" y="10104438"/>
          <p14:tracePt t="121190" x="9956800" y="10104438"/>
          <p14:tracePt t="121201" x="9907588" y="10071100"/>
          <p14:tracePt t="121211" x="9874250" y="10055225"/>
          <p14:tracePt t="121245" x="9858375" y="10055225"/>
          <p14:tracePt t="121267" x="9858375" y="10037763"/>
          <p14:tracePt t="121290" x="9874250" y="10037763"/>
          <p14:tracePt t="121336" x="9907588" y="10037763"/>
          <p14:tracePt t="121358" x="9923463" y="10037763"/>
          <p14:tracePt t="121368" x="9923463" y="10004425"/>
          <p14:tracePt t="121390" x="9956800" y="10004425"/>
          <p14:tracePt t="121593" x="9923463" y="10004425"/>
          <p14:tracePt t="121616" x="9907588" y="10004425"/>
          <p14:tracePt t="121628" x="9907588" y="9988550"/>
          <p14:tracePt t="121638" x="9874250" y="9988550"/>
          <p14:tracePt t="121650" x="9840913" y="9988550"/>
          <p14:tracePt t="121683" x="9807575" y="9988550"/>
          <p14:tracePt t="121686" x="9740900" y="9988550"/>
          <p14:tracePt t="121694" x="9707563" y="9988550"/>
          <p14:tracePt t="121707" x="9691688" y="9988550"/>
          <p14:tracePt t="121728" x="9675813" y="9988550"/>
          <p14:tracePt t="121751" x="9642475" y="9988550"/>
          <p14:tracePt t="121795" x="9625013" y="9988550"/>
          <p14:tracePt t="121818" x="9591675" y="9988550"/>
          <p14:tracePt t="121854" x="9575800" y="9988550"/>
          <p14:tracePt t="121863" x="9575800" y="9955213"/>
          <p14:tracePt t="122033" x="9591675" y="9906000"/>
          <p14:tracePt t="122055" x="9625013" y="9906000"/>
          <p14:tracePt t="122067" x="9642475" y="9888538"/>
          <p14:tracePt t="122077" x="9740900" y="9872663"/>
          <p14:tracePt t="122088" x="9807575" y="9872663"/>
          <p14:tracePt t="122100" x="9907588" y="9839325"/>
          <p14:tracePt t="122123" x="10221913" y="9839325"/>
          <p14:tracePt t="122134" x="10437813" y="9888538"/>
          <p14:tracePt t="122145" x="10537825" y="9906000"/>
          <p14:tracePt t="122156" x="10620375" y="9939338"/>
          <p14:tracePt t="122167" x="10820400" y="9988550"/>
          <p14:tracePt t="122178" x="10887075" y="9988550"/>
          <p14:tracePt t="122190" x="11002963" y="10004425"/>
          <p14:tracePt t="122212" x="11018838" y="10004425"/>
          <p14:tracePt t="122268" x="11018838" y="9988550"/>
          <p14:tracePt t="122302" x="11018838" y="9955213"/>
          <p14:tracePt t="122336" x="11018838" y="9939338"/>
          <p14:tracePt t="122358" x="11002963" y="9939338"/>
          <p14:tracePt t="122369" x="11002963" y="9906000"/>
          <p14:tracePt t="122459" x="11002963" y="9888538"/>
          <p14:tracePt t="122482" x="11002963" y="9872663"/>
          <p14:tracePt t="124273" x="11002963" y="9839325"/>
          <p14:tracePt t="124287" x="11002963" y="9821863"/>
          <p14:tracePt t="124293" x="10969625" y="9788525"/>
          <p14:tracePt t="124305" x="10969625" y="9756775"/>
          <p14:tracePt t="124317" x="11102975" y="9324975"/>
          <p14:tracePt t="124327" x="11234738" y="9042400"/>
          <p14:tracePt t="124350" x="11368088" y="8728075"/>
          <p14:tracePt t="124351" x="12031663" y="7483475"/>
          <p14:tracePt t="124362" x="12314238" y="6951663"/>
          <p14:tracePt t="124372" x="13358813" y="4960938"/>
          <p14:tracePt t="124384" x="13757275" y="4230688"/>
          <p14:tracePt t="124395" x="14155738" y="3616325"/>
          <p14:tracePt t="124406" x="15184438" y="2057400"/>
          <p14:tracePt t="124417" x="15417800" y="1758950"/>
          <p14:tracePt t="124428" x="15649575" y="1427163"/>
          <p14:tracePt t="124440" x="15865475" y="1077913"/>
          <p14:tracePt t="124452" x="15997238" y="895350"/>
          <p14:tracePt t="124474" x="16230600" y="630238"/>
          <p14:tracePt t="124484" x="16346488" y="630238"/>
          <p14:tracePt t="124496" x="16744950" y="647700"/>
          <p14:tracePt t="124507" x="16960850" y="696913"/>
          <p14:tracePt t="124519" x="17125950" y="779463"/>
          <p14:tracePt t="124677" x="17159288" y="630238"/>
          <p14:tracePt t="124699" x="17159288" y="581025"/>
          <p14:tracePt t="124709" x="17143413" y="530225"/>
          <p14:tracePt t="124721" x="17143413" y="514350"/>
          <p14:tracePt t="124733" x="17092613" y="447675"/>
          <p14:tracePt t="124757" x="17043400" y="298450"/>
          <p14:tracePt t="124767" x="17010063" y="265113"/>
          <p14:tracePt t="124777" x="16960850" y="133350"/>
          <p14:tracePt t="124800" x="16894175" y="66675"/>
          <p14:tracePt t="124913" x="15632113" y="182563"/>
          <p14:tracePt t="124924" x="15351125" y="381000"/>
          <p14:tracePt t="124934" x="15019338" y="630238"/>
          <p14:tracePt t="124947" x="13592175" y="1725613"/>
          <p14:tracePt t="124958" x="13060363" y="2124075"/>
          <p14:tracePt t="124969" x="11301413" y="3433763"/>
          <p14:tracePt t="124979" x="10620375" y="3898900"/>
          <p14:tracePt t="124992" x="9990138" y="4397375"/>
          <p14:tracePt t="125002" x="8712200" y="5491163"/>
          <p14:tracePt t="125014" x="8429625" y="5773738"/>
          <p14:tracePt t="125024" x="8197850" y="6038850"/>
          <p14:tracePt t="125036" x="7732713" y="6553200"/>
          <p14:tracePt t="125050" x="7500938" y="6786563"/>
          <p14:tracePt t="125059" x="7119938" y="7185025"/>
          <p14:tracePt t="125070" x="7035800" y="7300913"/>
          <p14:tracePt t="125083" x="6919913" y="7466013"/>
          <p14:tracePt t="125093" x="6754813" y="7666038"/>
          <p14:tracePt t="125105" x="6688138" y="7731125"/>
          <p14:tracePt t="125117" x="6588125" y="7848600"/>
          <p14:tracePt t="125127" x="6538913" y="7881938"/>
          <p14:tracePt t="125137" x="6488113" y="7931150"/>
          <p14:tracePt t="125160" x="6173788" y="8180388"/>
          <p14:tracePt t="125172" x="5973763" y="8345488"/>
          <p14:tracePt t="125183" x="5842000" y="8445500"/>
          <p14:tracePt t="125194" x="5726113" y="8512175"/>
          <p14:tracePt t="125205" x="5510213" y="8677275"/>
          <p14:tracePt t="125217" x="5443538" y="8728075"/>
          <p14:tracePt t="125227" x="5294313" y="8843963"/>
          <p14:tracePt t="125240" x="5227638" y="8910638"/>
          <p14:tracePt t="125250" x="5160963" y="8975725"/>
          <p14:tracePt t="125262" x="4878388" y="9258300"/>
          <p14:tracePt t="125273" x="4813300" y="9324975"/>
          <p14:tracePt t="125284" x="4530725" y="9590088"/>
          <p14:tracePt t="125295" x="4430713" y="9656763"/>
          <p14:tracePt t="125308" x="4348163" y="9723438"/>
          <p14:tracePt t="125317" x="4181475" y="9839325"/>
          <p14:tracePt t="125342" x="3916363" y="9988550"/>
          <p14:tracePt t="125355" x="3883025" y="10004425"/>
          <p14:tracePt t="125361" x="3800475" y="10055225"/>
          <p14:tracePt t="125385" x="3617913" y="10171113"/>
          <p14:tracePt t="125386" x="3568700" y="1018698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A60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01664" y="390852"/>
            <a:ext cx="531071" cy="471205"/>
          </a:xfrm>
          <a:prstGeom prst="rect">
            <a:avLst/>
          </a:prstGeom>
        </p:spPr>
      </p:pic>
      <p:sp>
        <p:nvSpPr>
          <p:cNvPr id="3" name="TextBox 3"/>
          <p:cNvSpPr txBox="1"/>
          <p:nvPr/>
        </p:nvSpPr>
        <p:spPr>
          <a:xfrm>
            <a:off x="1913084" y="411507"/>
            <a:ext cx="4243647" cy="382270"/>
          </a:xfrm>
          <a:prstGeom prst="rect">
            <a:avLst/>
          </a:prstGeom>
        </p:spPr>
        <p:txBody>
          <a:bodyPr lIns="0" tIns="0" rIns="0" bIns="0" rtlCol="0" anchor="t">
            <a:spAutoFit/>
          </a:bodyPr>
          <a:lstStyle/>
          <a:p>
            <a:pPr>
              <a:lnSpc>
                <a:spcPts val="3080"/>
              </a:lnSpc>
            </a:pPr>
            <a:r>
              <a:rPr lang="en-US" sz="2200">
                <a:solidFill>
                  <a:srgbClr val="F8F6F2"/>
                </a:solidFill>
                <a:latin typeface="Seoul Namsan Condensed Bold Bold"/>
              </a:rPr>
              <a:t>DESIGN AND CONTROL</a:t>
            </a:r>
          </a:p>
        </p:txBody>
      </p:sp>
      <p:sp>
        <p:nvSpPr>
          <p:cNvPr id="4" name="TextBox 4"/>
          <p:cNvSpPr txBox="1"/>
          <p:nvPr/>
        </p:nvSpPr>
        <p:spPr>
          <a:xfrm>
            <a:off x="13286682" y="436272"/>
            <a:ext cx="4258163" cy="301108"/>
          </a:xfrm>
          <a:prstGeom prst="rect">
            <a:avLst/>
          </a:prstGeom>
        </p:spPr>
        <p:txBody>
          <a:bodyPr lIns="0" tIns="0" rIns="0" bIns="0" rtlCol="0" anchor="t">
            <a:spAutoFit/>
          </a:bodyPr>
          <a:lstStyle/>
          <a:p>
            <a:pPr algn="r">
              <a:lnSpc>
                <a:spcPts val="2660"/>
              </a:lnSpc>
            </a:pPr>
            <a:r>
              <a:rPr lang="en-US" sz="1900" dirty="0">
                <a:solidFill>
                  <a:srgbClr val="F8F6F2"/>
                </a:solidFill>
                <a:latin typeface="Seoul Namsan Condensed Bold"/>
              </a:rPr>
              <a:t>LTSPICE INTRODUCTION</a:t>
            </a:r>
          </a:p>
        </p:txBody>
      </p:sp>
      <p:grpSp>
        <p:nvGrpSpPr>
          <p:cNvPr id="5" name="Group 5"/>
          <p:cNvGrpSpPr/>
          <p:nvPr/>
        </p:nvGrpSpPr>
        <p:grpSpPr>
          <a:xfrm>
            <a:off x="-15587" y="3606614"/>
            <a:ext cx="12817379" cy="2745682"/>
            <a:chOff x="0" y="251529"/>
            <a:chExt cx="17089838" cy="3660909"/>
          </a:xfrm>
        </p:grpSpPr>
        <p:sp>
          <p:nvSpPr>
            <p:cNvPr id="6" name="TextBox 6"/>
            <p:cNvSpPr txBox="1"/>
            <p:nvPr/>
          </p:nvSpPr>
          <p:spPr>
            <a:xfrm>
              <a:off x="630325" y="251529"/>
              <a:ext cx="16459513" cy="1419192"/>
            </a:xfrm>
            <a:prstGeom prst="rect">
              <a:avLst/>
            </a:prstGeom>
          </p:spPr>
          <p:txBody>
            <a:bodyPr lIns="0" tIns="0" rIns="0" bIns="0" rtlCol="0" anchor="t">
              <a:spAutoFit/>
            </a:bodyPr>
            <a:lstStyle/>
            <a:p>
              <a:pPr marL="1143000" indent="-1143000">
                <a:lnSpc>
                  <a:spcPts val="8250"/>
                </a:lnSpc>
                <a:buFont typeface="Arial" panose="020B0604020202020204" pitchFamily="34" charset="0"/>
                <a:buChar char="•"/>
              </a:pPr>
              <a:r>
                <a:rPr lang="en-US" sz="7500" dirty="0">
                  <a:solidFill>
                    <a:srgbClr val="F8F6F2"/>
                  </a:solidFill>
                  <a:latin typeface="Seoul Namsan Condensed Bold Bold"/>
                </a:rPr>
                <a:t>Useful Techniques</a:t>
              </a:r>
            </a:p>
          </p:txBody>
        </p:sp>
        <p:sp>
          <p:nvSpPr>
            <p:cNvPr id="7" name="TextBox 7"/>
            <p:cNvSpPr txBox="1"/>
            <p:nvPr/>
          </p:nvSpPr>
          <p:spPr>
            <a:xfrm>
              <a:off x="0" y="3230025"/>
              <a:ext cx="15959441" cy="682413"/>
            </a:xfrm>
            <a:prstGeom prst="rect">
              <a:avLst/>
            </a:prstGeom>
          </p:spPr>
          <p:txBody>
            <a:bodyPr lIns="0" tIns="0" rIns="0" bIns="0" rtlCol="0" anchor="t">
              <a:spAutoFit/>
            </a:bodyPr>
            <a:lstStyle/>
            <a:p>
              <a:pPr>
                <a:lnSpc>
                  <a:spcPts val="4160"/>
                </a:lnSpc>
              </a:pPr>
              <a:r>
                <a:rPr lang="en-US" sz="3200">
                  <a:solidFill>
                    <a:srgbClr val="F8F6F2"/>
                  </a:solidFill>
                  <a:latin typeface="Seoul Namsan Condensed Bold"/>
                </a:rPr>
                <a:t>      </a:t>
              </a:r>
            </a:p>
          </p:txBody>
        </p:sp>
      </p:grpSp>
      <p:grpSp>
        <p:nvGrpSpPr>
          <p:cNvPr id="8" name="Group 8"/>
          <p:cNvGrpSpPr/>
          <p:nvPr/>
        </p:nvGrpSpPr>
        <p:grpSpPr>
          <a:xfrm>
            <a:off x="10168504" y="2171419"/>
            <a:ext cx="6862839" cy="6882746"/>
            <a:chOff x="0" y="0"/>
            <a:chExt cx="9150452" cy="9176994"/>
          </a:xfrm>
        </p:grpSpPr>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2057949"/>
              <a:ext cx="7022103" cy="5515543"/>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150451" y="0"/>
              <a:ext cx="5000001" cy="4918183"/>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511051" y="5969990"/>
              <a:ext cx="5477803" cy="3207004"/>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800">
        <p159:morph option="byObject"/>
      </p:transition>
    </mc:Choice>
    <mc:Fallback xmlns="">
      <p:transition spd="slow" advTm="8800">
        <p:fade/>
      </p:transition>
    </mc:Fallback>
  </mc:AlternateContent>
  <p:extLst>
    <p:ext uri="{3A86A75C-4F4B-4683-9AE1-C65F6400EC91}">
      <p14:laserTraceLst xmlns:p14="http://schemas.microsoft.com/office/powerpoint/2010/main">
        <p14:tracePtLst>
          <p14:tracePt t="18" x="4995863" y="8113713"/>
          <p14:tracePt t="119" x="4813300" y="8345488"/>
          <p14:tracePt t="351" x="4813300" y="8329613"/>
          <p14:tracePt t="363" x="4813300" y="8296275"/>
          <p14:tracePt t="374" x="4813300" y="8245475"/>
          <p14:tracePt t="396" x="4813300" y="8229600"/>
          <p14:tracePt t="419" x="4813300" y="8213725"/>
          <p14:tracePt t="453" x="4795838" y="8213725"/>
          <p14:tracePt t="463" x="4795838" y="8229600"/>
          <p14:tracePt t="474" x="4746625" y="8245475"/>
          <p14:tracePt t="486" x="4662488" y="8296275"/>
          <p14:tracePt t="509" x="4597400" y="8362950"/>
          <p14:tracePt t="531" x="4579938" y="8362950"/>
          <p14:tracePt t="531" x="4579938" y="8396288"/>
          <p14:tracePt t="554" x="4546600" y="8396288"/>
          <p14:tracePt t="568" x="4546600" y="8412163"/>
          <p14:tracePt t="588" x="4530725" y="8445500"/>
          <p14:tracePt t="621" x="4464050" y="8512175"/>
          <p14:tracePt t="634" x="4464050" y="8528050"/>
          <p14:tracePt t="712" x="4464050" y="8512175"/>
          <p14:tracePt t="767" x="4464050" y="8494713"/>
          <p14:tracePt t="778" x="4481513" y="8494713"/>
          <p14:tracePt t="3525" x="4481513" y="8628063"/>
          <p14:tracePt t="3535" x="4464050" y="8743950"/>
          <p14:tracePt t="3546" x="4430713" y="8959850"/>
          <p14:tracePt t="3557" x="4430713" y="9124950"/>
          <p14:tracePt t="3569" x="4232275" y="10271125"/>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6F2"/>
        </a:solidFill>
        <a:effectLst/>
      </p:bgPr>
    </p:bg>
    <p:spTree>
      <p:nvGrpSpPr>
        <p:cNvPr id="1" name=""/>
        <p:cNvGrpSpPr/>
        <p:nvPr/>
      </p:nvGrpSpPr>
      <p:grpSpPr>
        <a:xfrm>
          <a:off x="0" y="0"/>
          <a:ext cx="0" cy="0"/>
          <a:chOff x="0" y="0"/>
          <a:chExt cx="0" cy="0"/>
        </a:xfrm>
      </p:grpSpPr>
      <p:sp>
        <p:nvSpPr>
          <p:cNvPr id="3" name="TextBox 3"/>
          <p:cNvSpPr txBox="1"/>
          <p:nvPr/>
        </p:nvSpPr>
        <p:spPr>
          <a:xfrm>
            <a:off x="9601200" y="1104900"/>
            <a:ext cx="8153978" cy="1064394"/>
          </a:xfrm>
          <a:prstGeom prst="rect">
            <a:avLst/>
          </a:prstGeom>
        </p:spPr>
        <p:txBody>
          <a:bodyPr wrap="square" lIns="0" tIns="0" rIns="0" bIns="0" rtlCol="0" anchor="t">
            <a:spAutoFit/>
          </a:bodyPr>
          <a:lstStyle/>
          <a:p>
            <a:pPr>
              <a:lnSpc>
                <a:spcPts val="8250"/>
              </a:lnSpc>
            </a:pPr>
            <a:r>
              <a:rPr lang="en-US" sz="7500" dirty="0">
                <a:solidFill>
                  <a:srgbClr val="5A60F1"/>
                </a:solidFill>
                <a:latin typeface="Seoul Namsan Condensed Bold Bold"/>
              </a:rPr>
              <a:t>Importing Parts 1</a:t>
            </a:r>
          </a:p>
        </p:txBody>
      </p:sp>
      <p:sp>
        <p:nvSpPr>
          <p:cNvPr id="5" name="TextBox 5"/>
          <p:cNvSpPr txBox="1"/>
          <p:nvPr/>
        </p:nvSpPr>
        <p:spPr>
          <a:xfrm>
            <a:off x="9624390" y="2324100"/>
            <a:ext cx="8153977" cy="4723473"/>
          </a:xfrm>
          <a:prstGeom prst="rect">
            <a:avLst/>
          </a:prstGeom>
        </p:spPr>
        <p:txBody>
          <a:bodyPr wrap="square" lIns="0" tIns="0" rIns="0" bIns="0" rtlCol="0" anchor="t">
            <a:spAutoFit/>
          </a:bodyPr>
          <a:lstStyle/>
          <a:p>
            <a:pPr>
              <a:lnSpc>
                <a:spcPts val="3120"/>
              </a:lnSpc>
            </a:pPr>
            <a:r>
              <a:rPr lang="en-US" sz="2400" dirty="0">
                <a:solidFill>
                  <a:srgbClr val="5A60F1"/>
                </a:solidFill>
                <a:latin typeface="Seoul Namsan Condensed Bold"/>
              </a:rPr>
              <a:t>It is impossible to provide every component’ information.</a:t>
            </a:r>
          </a:p>
          <a:p>
            <a:pPr>
              <a:lnSpc>
                <a:spcPts val="3120"/>
              </a:lnSpc>
            </a:pPr>
            <a:r>
              <a:rPr lang="en-US" sz="2400" dirty="0">
                <a:solidFill>
                  <a:srgbClr val="5A60F1"/>
                </a:solidFill>
                <a:latin typeface="Seoul Namsan Condensed Bold"/>
              </a:rPr>
              <a:t>However, many companies provide SPICE model for the components.</a:t>
            </a:r>
          </a:p>
          <a:p>
            <a:pPr>
              <a:lnSpc>
                <a:spcPts val="3120"/>
              </a:lnSpc>
            </a:pPr>
            <a:r>
              <a:rPr lang="en-US" sz="2400" dirty="0">
                <a:solidFill>
                  <a:srgbClr val="5A60F1"/>
                </a:solidFill>
                <a:latin typeface="Seoul Namsan Condensed Bold"/>
              </a:rPr>
              <a:t>For example, as you can see from the left, we want to use W06G voltage rectifier. But LTSPICE do not provide given diode specification.</a:t>
            </a:r>
          </a:p>
          <a:p>
            <a:pPr>
              <a:lnSpc>
                <a:spcPts val="3120"/>
              </a:lnSpc>
            </a:pPr>
            <a:r>
              <a:rPr lang="en-US" sz="2400" dirty="0">
                <a:solidFill>
                  <a:srgbClr val="5A60F1"/>
                </a:solidFill>
                <a:latin typeface="Seoul Namsan Condensed Bold"/>
              </a:rPr>
              <a:t>It is easy to find W06G specification from the web. </a:t>
            </a:r>
          </a:p>
          <a:p>
            <a:pPr>
              <a:lnSpc>
                <a:spcPts val="3120"/>
              </a:lnSpc>
            </a:pPr>
            <a:r>
              <a:rPr lang="en-US" sz="2400" dirty="0">
                <a:solidFill>
                  <a:srgbClr val="5A60F1"/>
                </a:solidFill>
                <a:latin typeface="Seoul Namsan Condensed Bold"/>
                <a:hlinkClick r:id="rId2"/>
              </a:rPr>
              <a:t>https://github.com/peteut/spice-models/blob/master/diodes/diodes/diodes_bridge-rectifiers.txt</a:t>
            </a:r>
            <a:endParaRPr lang="en-US" sz="2400" dirty="0">
              <a:solidFill>
                <a:srgbClr val="5A60F1"/>
              </a:solidFill>
              <a:latin typeface="Seoul Namsan Condensed Bold"/>
            </a:endParaRPr>
          </a:p>
          <a:p>
            <a:pPr>
              <a:lnSpc>
                <a:spcPts val="3120"/>
              </a:lnSpc>
            </a:pPr>
            <a:endParaRPr lang="en-US" sz="2400" dirty="0">
              <a:solidFill>
                <a:srgbClr val="5A60F1"/>
              </a:solidFill>
              <a:latin typeface="Seoul Namsan Condensed Bold"/>
            </a:endParaRPr>
          </a:p>
          <a:p>
            <a:pPr>
              <a:lnSpc>
                <a:spcPts val="3120"/>
              </a:lnSpc>
            </a:pPr>
            <a:r>
              <a:rPr lang="en-US" sz="2400" dirty="0">
                <a:solidFill>
                  <a:srgbClr val="5A60F1"/>
                </a:solidFill>
                <a:latin typeface="Seoul Namsan Condensed Bold"/>
              </a:rPr>
              <a:t>The txt file clarifies the specification of the spice model of W06G. As you can see, it is defined as diode. </a:t>
            </a:r>
          </a:p>
        </p:txBody>
      </p:sp>
      <p:pic>
        <p:nvPicPr>
          <p:cNvPr id="2" name="그림 1">
            <a:extLst>
              <a:ext uri="{FF2B5EF4-FFF2-40B4-BE49-F238E27FC236}">
                <a16:creationId xmlns:a16="http://schemas.microsoft.com/office/drawing/2014/main" id="{08A6B216-F1B2-9BD8-C45A-FC4FD0AC075D}"/>
              </a:ext>
            </a:extLst>
          </p:cNvPr>
          <p:cNvPicPr>
            <a:picLocks noChangeAspect="1"/>
          </p:cNvPicPr>
          <p:nvPr/>
        </p:nvPicPr>
        <p:blipFill>
          <a:blip r:embed="rId3"/>
          <a:stretch>
            <a:fillRect/>
          </a:stretch>
        </p:blipFill>
        <p:spPr>
          <a:xfrm>
            <a:off x="513443" y="1104900"/>
            <a:ext cx="8630557" cy="5410200"/>
          </a:xfrm>
          <a:prstGeom prst="rect">
            <a:avLst/>
          </a:prstGeom>
        </p:spPr>
      </p:pic>
      <p:pic>
        <p:nvPicPr>
          <p:cNvPr id="4" name="그림 3">
            <a:extLst>
              <a:ext uri="{FF2B5EF4-FFF2-40B4-BE49-F238E27FC236}">
                <a16:creationId xmlns:a16="http://schemas.microsoft.com/office/drawing/2014/main" id="{09873879-E921-82F3-2C1A-34063F65B5C5}"/>
              </a:ext>
            </a:extLst>
          </p:cNvPr>
          <p:cNvPicPr>
            <a:picLocks noChangeAspect="1"/>
          </p:cNvPicPr>
          <p:nvPr/>
        </p:nvPicPr>
        <p:blipFill>
          <a:blip r:embed="rId4"/>
          <a:stretch>
            <a:fillRect/>
          </a:stretch>
        </p:blipFill>
        <p:spPr>
          <a:xfrm>
            <a:off x="513443" y="6972300"/>
            <a:ext cx="8472268" cy="838200"/>
          </a:xfrm>
          <a:prstGeom prst="rect">
            <a:avLst/>
          </a:prstGeom>
        </p:spPr>
      </p:pic>
    </p:spTree>
    <p:extLst>
      <p:ext uri="{BB962C8B-B14F-4D97-AF65-F5344CB8AC3E}">
        <p14:creationId xmlns:p14="http://schemas.microsoft.com/office/powerpoint/2010/main" val="2934936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7700">
        <p159:morph option="byObject"/>
      </p:transition>
    </mc:Choice>
    <mc:Fallback xmlns="">
      <p:transition spd="slow" advTm="137700">
        <p:fade/>
      </p:transition>
    </mc:Fallback>
  </mc:AlternateContent>
  <p:extLst>
    <p:ext uri="{3A86A75C-4F4B-4683-9AE1-C65F6400EC91}">
      <p14:laserTraceLst xmlns:p14="http://schemas.microsoft.com/office/powerpoint/2010/main">
        <p14:tracePtLst>
          <p14:tracePt t="30034" x="5160963" y="8096250"/>
          <p14:tracePt t="30043" x="5178425" y="8047038"/>
          <p14:tracePt t="30054" x="5178425" y="8013700"/>
          <p14:tracePt t="30291" x="5178425" y="7997825"/>
          <p14:tracePt t="30301" x="5260975" y="7848600"/>
          <p14:tracePt t="30313" x="5327650" y="7599363"/>
          <p14:tracePt t="30324" x="5376863" y="7416800"/>
          <p14:tracePt t="30358" x="5376863" y="7085013"/>
          <p14:tracePt t="30358" x="5376863" y="6853238"/>
          <p14:tracePt t="30368" x="5343525" y="6686550"/>
          <p14:tracePt t="30403" x="4464050" y="5541963"/>
          <p14:tracePt t="30413" x="4181475" y="5375275"/>
          <p14:tracePt t="30459" x="3667125" y="5094288"/>
          <p14:tracePt t="30459" x="3617913" y="5043488"/>
          <p14:tracePt t="30470" x="3551238" y="4976813"/>
          <p14:tracePt t="30483" x="3535363" y="4976813"/>
          <p14:tracePt t="30493" x="3502025" y="4976813"/>
          <p14:tracePt t="30548" x="3484563" y="4976813"/>
          <p14:tracePt t="30571" x="3451225" y="4976813"/>
          <p14:tracePt t="30594" x="3451225" y="4960938"/>
          <p14:tracePt t="30774" x="3435350" y="5010150"/>
          <p14:tracePt t="30785" x="3435350" y="5043488"/>
          <p14:tracePt t="30796" x="3386138" y="5159375"/>
          <p14:tracePt t="30807" x="3368675" y="5243513"/>
          <p14:tracePt t="30818" x="3335338" y="5375275"/>
          <p14:tracePt t="30830" x="3319463" y="5441950"/>
          <p14:tracePt t="30841" x="3319463" y="5475288"/>
          <p14:tracePt t="30853" x="3268663" y="5557838"/>
          <p14:tracePt t="30866" x="3252788" y="5557838"/>
          <p14:tracePt t="30874" x="3203575" y="5657850"/>
          <p14:tracePt t="30886" x="3152775" y="5707063"/>
          <p14:tracePt t="30899" x="3136900" y="5707063"/>
          <p14:tracePt t="30909" x="3052763" y="5724525"/>
          <p14:tracePt t="30931" x="2936875" y="5724525"/>
          <p14:tracePt t="30942" x="2903538" y="5724525"/>
          <p14:tracePt t="30954" x="2805113" y="5724525"/>
          <p14:tracePt t="30967" x="2638425" y="5724525"/>
          <p14:tracePt t="30976" x="2622550" y="5724525"/>
          <p14:tracePt t="30987" x="2522538" y="5657850"/>
          <p14:tracePt t="31000" x="2506663" y="5657850"/>
          <p14:tracePt t="31010" x="2506663" y="5641975"/>
          <p14:tracePt t="31021" x="2422525" y="5541963"/>
          <p14:tracePt t="31033" x="2406650" y="5491163"/>
          <p14:tracePt t="31044" x="2306638" y="5375275"/>
          <p14:tracePt t="31056" x="2290763" y="5310188"/>
          <p14:tracePt t="31067" x="2273300" y="5276850"/>
          <p14:tracePt t="31078" x="2173288" y="5210175"/>
          <p14:tracePt t="31089" x="2141538" y="5192713"/>
          <p14:tracePt t="31101" x="2074863" y="5127625"/>
          <p14:tracePt t="31111" x="2074863" y="5094288"/>
          <p14:tracePt t="31134" x="2057400" y="5043488"/>
          <p14:tracePt t="31145" x="2057400" y="5027613"/>
          <p14:tracePt t="31179" x="2057400" y="4960938"/>
          <p14:tracePt t="31190" x="2024063" y="4960938"/>
          <p14:tracePt t="31201" x="2057400" y="4845050"/>
          <p14:tracePt t="31213" x="2057400" y="4811713"/>
          <p14:tracePt t="31224" x="2108200" y="4695825"/>
          <p14:tracePt t="31235" x="2124075" y="4645025"/>
          <p14:tracePt t="31246" x="2190750" y="4562475"/>
          <p14:tracePt t="31258" x="2239963" y="4513263"/>
          <p14:tracePt t="31280" x="2290763" y="4462463"/>
          <p14:tracePt t="31291" x="2339975" y="4462463"/>
          <p14:tracePt t="31303" x="2455863" y="4413250"/>
          <p14:tracePt t="31317" x="2538413" y="4413250"/>
          <p14:tracePt t="31325" x="2589213" y="4413250"/>
          <p14:tracePt t="31336" x="2705100" y="4413250"/>
          <p14:tracePt t="31350" x="2754313" y="4413250"/>
          <p14:tracePt t="31359" x="2870200" y="4413250"/>
          <p14:tracePt t="31370" x="2903538" y="4413250"/>
          <p14:tracePt t="31384" x="2921000" y="4446588"/>
          <p14:tracePt t="31392" x="2987675" y="4462463"/>
          <p14:tracePt t="31416" x="3036888" y="4513263"/>
          <p14:tracePt t="31427" x="3036888" y="4529138"/>
          <p14:tracePt t="31439" x="3052763" y="4529138"/>
          <p14:tracePt t="31450" x="3086100" y="4579938"/>
          <p14:tracePt t="31472" x="3136900" y="4629150"/>
          <p14:tracePt t="31483" x="3136900" y="4645025"/>
          <p14:tracePt t="31505" x="3136900" y="4678363"/>
          <p14:tracePt t="31517" x="3136900" y="4695825"/>
          <p14:tracePt t="31527" x="3136900" y="4762500"/>
          <p14:tracePt t="31539" x="3136900" y="4811713"/>
          <p14:tracePt t="31551" x="3103563" y="4860925"/>
          <p14:tracePt t="31573" x="3036888" y="4976813"/>
          <p14:tracePt t="31584" x="2987675" y="5027613"/>
          <p14:tracePt t="31595" x="2970213" y="5027613"/>
          <p14:tracePt t="31606" x="2970213" y="5043488"/>
          <p14:tracePt t="31618" x="2903538" y="5076825"/>
          <p14:tracePt t="31640" x="2854325" y="5094288"/>
          <p14:tracePt t="31651" x="2820988" y="5094288"/>
          <p14:tracePt t="31663" x="2754313" y="5127625"/>
          <p14:tracePt t="31674" x="2655888" y="5127625"/>
          <p14:tracePt t="31685" x="2638425" y="5127625"/>
          <p14:tracePt t="31696" x="2571750" y="5127625"/>
          <p14:tracePt t="31707" x="2538413" y="5094288"/>
          <p14:tracePt t="31730" x="2473325" y="5076825"/>
          <p14:tracePt t="31741" x="2473325" y="5043488"/>
          <p14:tracePt t="31752" x="2406650" y="5027613"/>
          <p14:tracePt t="31763" x="2389188" y="5010150"/>
          <p14:tracePt t="31775" x="2355850" y="5010150"/>
          <p14:tracePt t="31786" x="2306638" y="4976813"/>
          <p14:tracePt t="31808" x="2290763" y="4960938"/>
          <p14:tracePt t="31831" x="2290763" y="4927600"/>
          <p14:tracePt t="31842" x="2290763" y="4911725"/>
          <p14:tracePt t="31865" x="2290763" y="4894263"/>
          <p14:tracePt t="31876" x="2290763" y="4795838"/>
          <p14:tracePt t="31888" x="2306638" y="4745038"/>
          <p14:tracePt t="31900" x="2389188" y="4629150"/>
          <p14:tracePt t="31931" x="2422525" y="4562475"/>
          <p14:tracePt t="31932" x="2473325" y="4462463"/>
          <p14:tracePt t="31945" x="2506663" y="4446588"/>
          <p14:tracePt t="31955" x="2522538" y="4413250"/>
          <p14:tracePt t="31967" x="2538413" y="4397375"/>
          <p14:tracePt t="31989" x="2622550" y="4379913"/>
          <p14:tracePt t="32012" x="2805113" y="4281488"/>
          <p14:tracePt t="32023" x="2870200" y="4281488"/>
          <p14:tracePt t="32035" x="2921000" y="4248150"/>
          <p14:tracePt t="32044" x="3103563" y="4214813"/>
          <p14:tracePt t="32068" x="3170238" y="4214813"/>
          <p14:tracePt t="32090" x="3203575" y="4214813"/>
          <p14:tracePt t="32101" x="3268663" y="4281488"/>
          <p14:tracePt t="32113" x="3319463" y="4297363"/>
          <p14:tracePt t="32124" x="3386138" y="4413250"/>
          <p14:tracePt t="32135" x="3402013" y="4446588"/>
          <p14:tracePt t="32146" x="3435350" y="4495800"/>
          <p14:tracePt t="32158" x="3451225" y="4613275"/>
          <p14:tracePt t="32169" x="3484563" y="4645025"/>
          <p14:tracePt t="32183" x="3484563" y="4745038"/>
          <p14:tracePt t="32191" x="3451225" y="4762500"/>
          <p14:tracePt t="32203" x="3451225" y="4811713"/>
          <p14:tracePt t="32216" x="3402013" y="4894263"/>
          <p14:tracePt t="32225" x="3402013" y="4911725"/>
          <p14:tracePt t="32236" x="3335338" y="4960938"/>
          <p14:tracePt t="32250" x="3319463" y="5010150"/>
          <p14:tracePt t="32259" x="3286125" y="5010150"/>
          <p14:tracePt t="32270" x="3219450" y="5076825"/>
          <p14:tracePt t="32293" x="3086100" y="5143500"/>
          <p14:tracePt t="32304" x="3052763" y="5159375"/>
          <p14:tracePt t="32317" x="3021013" y="5192713"/>
          <p14:tracePt t="32338" x="2921000" y="5210175"/>
          <p14:tracePt t="32351" x="2805113" y="5243513"/>
          <p14:tracePt t="32360" x="2754313" y="5243513"/>
          <p14:tracePt t="32371" x="2705100" y="5243513"/>
          <p14:tracePt t="32383" x="2622550" y="5210175"/>
          <p14:tracePt t="32394" x="2589213" y="5192713"/>
          <p14:tracePt t="32406" x="2538413" y="5192713"/>
          <p14:tracePt t="32417" x="2422525" y="5043488"/>
          <p14:tracePt t="32428" x="2406650" y="5010150"/>
          <p14:tracePt t="32439" x="2355850" y="4811713"/>
          <p14:tracePt t="32451" x="2339975" y="4729163"/>
          <p14:tracePt t="32461" x="2306638" y="4562475"/>
          <p14:tracePt t="32473" x="2306638" y="4330700"/>
          <p14:tracePt t="32485" x="2306638" y="4230688"/>
          <p14:tracePt t="32497" x="2339975" y="4098925"/>
          <p14:tracePt t="32506" x="2355850" y="4014788"/>
          <p14:tracePt t="32518" x="2406650" y="3948113"/>
          <p14:tracePt t="32529" x="2571750" y="3783013"/>
          <p14:tracePt t="32541" x="2655888" y="3716338"/>
          <p14:tracePt t="32551" x="2854325" y="3616325"/>
          <p14:tracePt t="32563" x="2936875" y="3600450"/>
          <p14:tracePt t="32574" x="3021013" y="3584575"/>
          <p14:tracePt t="32586" x="3203575" y="3584575"/>
          <p14:tracePt t="32596" x="3286125" y="3600450"/>
          <p14:tracePt t="32608" x="3435350" y="3667125"/>
          <p14:tracePt t="32619" x="3484563" y="3716338"/>
          <p14:tracePt t="32633" x="3568700" y="3816350"/>
          <p14:tracePt t="32641" x="3684588" y="3948113"/>
          <p14:tracePt t="32654" x="3733800" y="4048125"/>
          <p14:tracePt t="32667" x="3800475" y="4214813"/>
          <p14:tracePt t="32677" x="3833813" y="4248150"/>
          <p14:tracePt t="32687" x="3833813" y="4346575"/>
          <p14:tracePt t="32700" x="3833813" y="4562475"/>
          <p14:tracePt t="32709" x="3833813" y="4729163"/>
          <p14:tracePt t="32720" x="3800475" y="4960938"/>
          <p14:tracePt t="32734" x="3767138" y="5027613"/>
          <p14:tracePt t="32743" x="3733800" y="5076825"/>
          <p14:tracePt t="32754" x="3651250" y="5210175"/>
          <p14:tracePt t="32767" x="3551238" y="5276850"/>
          <p14:tracePt t="32776" x="3386138" y="5408613"/>
          <p14:tracePt t="32788" x="3335338" y="5426075"/>
          <p14:tracePt t="32800" x="3268663" y="5475288"/>
          <p14:tracePt t="32810" x="3152775" y="5491163"/>
          <p14:tracePt t="32834" x="3086100" y="5524500"/>
          <p14:tracePt t="32837" x="2987675" y="5524500"/>
          <p14:tracePt t="32844" x="2936875" y="5524500"/>
          <p14:tracePt t="32857" x="2903538" y="5524500"/>
          <p14:tracePt t="32867" x="2754313" y="5524500"/>
          <p14:tracePt t="32879" x="2705100" y="5524500"/>
          <p14:tracePt t="32889" x="2571750" y="5491163"/>
          <p14:tracePt t="32902" x="2522538" y="5491163"/>
          <p14:tracePt t="32911" x="2473325" y="5475288"/>
          <p14:tracePt t="32924" x="2389188" y="5441950"/>
          <p14:tracePt t="32934" x="2355850" y="5441950"/>
          <p14:tracePt t="32946" x="2306638" y="5426075"/>
          <p14:tracePt t="32956" x="2290763" y="5426075"/>
          <p14:tracePt t="32979" x="2239963" y="5408613"/>
          <p14:tracePt t="33001" x="2224088" y="5408613"/>
          <p14:tracePt t="33037" x="2190750" y="5375275"/>
          <p14:tracePt t="33069" x="2173288" y="5375275"/>
          <p14:tracePt t="33104" x="2141538" y="5375275"/>
          <p14:tracePt t="33116" x="2141538" y="5359400"/>
          <p14:tracePt t="33149" x="2124075" y="5359400"/>
          <p14:tracePt t="33171" x="2124075" y="5326063"/>
          <p14:tracePt t="33183" x="2108200" y="5210175"/>
          <p14:tracePt t="33194" x="2074863" y="5143500"/>
          <p14:tracePt t="33204" x="2024063" y="4927600"/>
          <p14:tracePt t="33217" x="2024063" y="4845050"/>
          <p14:tracePt t="33226" x="2024063" y="4678363"/>
          <p14:tracePt t="33239" x="2108200" y="4379913"/>
          <p14:tracePt t="33250" x="2173288" y="4214813"/>
          <p14:tracePt t="33260" x="2389188" y="3883025"/>
          <p14:tracePt t="33282" x="2589213" y="3600450"/>
          <p14:tracePt t="33294" x="2921000" y="3417888"/>
          <p14:tracePt t="33304" x="3036888" y="3384550"/>
          <p14:tracePt t="33317" x="3286125" y="3351213"/>
          <p14:tracePt t="33329" x="3319463" y="3351213"/>
          <p14:tracePt t="33352" x="3368675" y="3467100"/>
          <p14:tracePt t="33361" x="3386138" y="3500438"/>
          <p14:tracePt t="33372" x="3402013" y="3649663"/>
          <p14:tracePt t="33384" x="3402013" y="3700463"/>
          <p14:tracePt t="33395" x="3402013" y="3783013"/>
          <p14:tracePt t="33406" x="3402013" y="3981450"/>
          <p14:tracePt t="33419" x="3402013" y="4065588"/>
          <p14:tracePt t="33429" x="3368675" y="4248150"/>
          <p14:tracePt t="33441" x="3335338" y="4346575"/>
          <p14:tracePt t="33452" x="3319463" y="4379913"/>
          <p14:tracePt t="33463" x="3286125" y="4529138"/>
          <p14:tracePt t="33491" x="3286125" y="4579938"/>
          <p14:tracePt t="33491" x="3268663" y="4678363"/>
          <p14:tracePt t="33496" x="3252788" y="4695825"/>
          <p14:tracePt t="33507" x="3252788" y="4729163"/>
          <p14:tracePt t="33529" x="3219450" y="4795838"/>
          <p14:tracePt t="33529" x="3203575" y="4795838"/>
          <p14:tracePt t="33540" x="3170238" y="4860925"/>
          <p14:tracePt t="33552" x="3170238" y="4894263"/>
          <p14:tracePt t="33574" x="3136900" y="4927600"/>
          <p14:tracePt t="33598" x="3086100" y="4976813"/>
          <p14:tracePt t="33619" x="3052763" y="4976813"/>
          <p14:tracePt t="33633" x="3036888" y="5010150"/>
          <p14:tracePt t="33665" x="2987675" y="5027613"/>
          <p14:tracePt t="33676" x="2987675" y="5043488"/>
          <p14:tracePt t="33687" x="2921000" y="5094288"/>
          <p14:tracePt t="33709" x="2903538" y="5127625"/>
          <p14:tracePt t="33721" x="2854325" y="5159375"/>
          <p14:tracePt t="33734" x="2805113" y="5192713"/>
          <p14:tracePt t="33743" x="2754313" y="5243513"/>
          <p14:tracePt t="33755" x="2738438" y="5259388"/>
          <p14:tracePt t="33767" x="2705100" y="5259388"/>
          <p14:tracePt t="33777" x="2622550" y="5326063"/>
          <p14:tracePt t="33789" x="2622550" y="5359400"/>
          <p14:tracePt t="33800" x="2571750" y="5359400"/>
          <p14:tracePt t="33811" x="2538413" y="5375275"/>
          <p14:tracePt t="33834" x="2455863" y="5375275"/>
          <p14:tracePt t="33845" x="2422525" y="5375275"/>
          <p14:tracePt t="33856" x="2355850" y="5375275"/>
          <p14:tracePt t="33867" x="2290763" y="5375275"/>
          <p14:tracePt t="33879" x="2273300" y="5375275"/>
          <p14:tracePt t="33889" x="2224088" y="5326063"/>
          <p14:tracePt t="33912" x="2141538" y="5276850"/>
          <p14:tracePt t="33924" x="2124075" y="5259388"/>
          <p14:tracePt t="33946" x="2124075" y="5243513"/>
          <p14:tracePt t="33957" x="2108200" y="5210175"/>
          <p14:tracePt t="33969" x="2074863" y="5094288"/>
          <p14:tracePt t="33979" x="2074863" y="5027613"/>
          <p14:tracePt t="33991" x="2074863" y="4976813"/>
          <p14:tracePt t="34002" x="2108200" y="4845050"/>
          <p14:tracePt t="34017" x="2124075" y="4795838"/>
          <p14:tracePt t="34024" x="2224088" y="4629150"/>
          <p14:tracePt t="34037" x="2273300" y="4579938"/>
          <p14:tracePt t="34050" x="2306638" y="4495800"/>
          <p14:tracePt t="34058" x="2455863" y="4297363"/>
          <p14:tracePt t="34070" x="2506663" y="4281488"/>
          <p14:tracePt t="34083" x="2589213" y="4181475"/>
          <p14:tracePt t="34092" x="2622550" y="4164013"/>
          <p14:tracePt t="34104" x="2638425" y="4164013"/>
          <p14:tracePt t="34116" x="2655888" y="4114800"/>
          <p14:tracePt t="34137" x="2689225" y="4114800"/>
          <p14:tracePt t="34150" x="2705100" y="4114800"/>
          <p14:tracePt t="34182" x="2738438" y="4130675"/>
          <p14:tracePt t="34194" x="2754313" y="4130675"/>
          <p14:tracePt t="34206" x="2771775" y="4164013"/>
          <p14:tracePt t="34227" x="2903538" y="4230688"/>
          <p14:tracePt t="34240" x="2921000" y="4248150"/>
          <p14:tracePt t="34251" x="2936875" y="4281488"/>
          <p14:tracePt t="34261" x="3021013" y="4297363"/>
          <p14:tracePt t="34273" x="3052763" y="4346575"/>
          <p14:tracePt t="34284" x="3103563" y="4379913"/>
          <p14:tracePt t="34294" x="3136900" y="4397375"/>
          <p14:tracePt t="34306" x="3152775" y="4397375"/>
          <p14:tracePt t="34317" x="3170238" y="4413250"/>
          <p14:tracePt t="34340" x="3219450" y="4462463"/>
          <p14:tracePt t="34351" x="3219450" y="4495800"/>
          <p14:tracePt t="34362" x="3268663" y="4513263"/>
          <p14:tracePt t="34396" x="3268663" y="4529138"/>
          <p14:tracePt t="34408" x="3268663" y="4562475"/>
          <p14:tracePt t="34993" x="3252788" y="4529138"/>
          <p14:tracePt t="36410" x="3219450" y="4529138"/>
          <p14:tracePt t="36444" x="3203575" y="4529138"/>
          <p14:tracePt t="36456" x="3170238" y="4529138"/>
          <p14:tracePt t="36467" x="3152775" y="4562475"/>
          <p14:tracePt t="36506" x="3152775" y="4529138"/>
          <p14:tracePt t="36506" x="3136900" y="4529138"/>
          <p14:tracePt t="36523" x="3136900" y="4513263"/>
          <p14:tracePt t="36545" x="3103563" y="4513263"/>
          <p14:tracePt t="36590" x="3036888" y="4513263"/>
          <p14:tracePt t="36613" x="2970213" y="4529138"/>
          <p14:tracePt t="36635" x="2936875" y="4529138"/>
          <p14:tracePt t="36646" x="2936875" y="4562475"/>
          <p14:tracePt t="36657" x="2921000" y="4562475"/>
          <p14:tracePt t="36680" x="2903538" y="4579938"/>
          <p14:tracePt t="36703" x="2854325" y="4629150"/>
          <p14:tracePt t="36725" x="2805113" y="4745038"/>
          <p14:tracePt t="36748" x="2805113" y="4795838"/>
          <p14:tracePt t="36781" x="2820988" y="4845050"/>
          <p14:tracePt t="36815" x="2870200" y="4911725"/>
          <p14:tracePt t="36838" x="2903538" y="4960938"/>
          <p14:tracePt t="36860" x="2921000" y="4976813"/>
          <p14:tracePt t="36893" x="2921000" y="5010150"/>
          <p14:tracePt t="36940" x="2921000" y="5027613"/>
          <p14:tracePt t="36984" x="2921000" y="5043488"/>
          <p14:tracePt t="37028" x="2921000" y="5076825"/>
          <p14:tracePt t="37062" x="2936875" y="5127625"/>
          <p14:tracePt t="37085" x="2936875" y="5143500"/>
          <p14:tracePt t="37108" x="2970213" y="5210175"/>
          <p14:tracePt t="37119" x="2987675" y="5210175"/>
          <p14:tracePt t="37130" x="3021013" y="5210175"/>
          <p14:tracePt t="37152" x="3152775" y="5127625"/>
          <p14:tracePt t="37167" x="3252788" y="5043488"/>
          <p14:tracePt t="37175" x="3435350" y="4860925"/>
          <p14:tracePt t="37198" x="3484563" y="4811713"/>
          <p14:tracePt t="37220" x="3484563" y="4911725"/>
          <p14:tracePt t="37243" x="3484563" y="5192713"/>
          <p14:tracePt t="37468" x="3484563" y="5159375"/>
          <p14:tracePt t="37479" x="3435350" y="5143500"/>
          <p14:tracePt t="37490" x="3386138" y="5094288"/>
          <p14:tracePt t="37502" x="3252788" y="5043488"/>
          <p14:tracePt t="37512" x="3136900" y="4976813"/>
          <p14:tracePt t="37524" x="3036888" y="4960938"/>
          <p14:tracePt t="37546" x="2903538" y="4911725"/>
          <p14:tracePt t="37557" x="2589213" y="4811713"/>
          <p14:tracePt t="37580" x="2239963" y="4645025"/>
          <p14:tracePt t="37591" x="2224088" y="4629150"/>
          <p14:tracePt t="37603" x="2141538" y="4562475"/>
          <p14:tracePt t="37617" x="2141538" y="4529138"/>
          <p14:tracePt t="37648" x="2124075" y="4529138"/>
          <p14:tracePt t="37659" x="2057400" y="4579938"/>
          <p14:tracePt t="37681" x="2024063" y="4629150"/>
          <p14:tracePt t="37693" x="1990725" y="4729163"/>
          <p14:tracePt t="37704" x="1990725" y="4762500"/>
          <p14:tracePt t="37717" x="1941513" y="4894263"/>
          <p14:tracePt t="37738" x="1941513" y="4927600"/>
          <p14:tracePt t="37750" x="1941513" y="5043488"/>
          <p14:tracePt t="37760" x="1941513" y="5076825"/>
          <p14:tracePt t="37783" x="2008188" y="5159375"/>
          <p14:tracePt t="37805" x="2074863" y="5243513"/>
          <p14:tracePt t="37828" x="2173288" y="5259388"/>
          <p14:tracePt t="37840" x="2190750" y="5259388"/>
          <p14:tracePt t="37850" x="2224088" y="5259388"/>
          <p14:tracePt t="37862" x="2290763" y="5276850"/>
          <p14:tracePt t="37873" x="2339975" y="5276850"/>
          <p14:tracePt t="37884" x="2389188" y="5276850"/>
          <p14:tracePt t="37895" x="2406650" y="5276850"/>
          <p14:tracePt t="37917" x="2473325" y="5259388"/>
          <p14:tracePt t="37940" x="2571750" y="5159375"/>
          <p14:tracePt t="37952" x="2589213" y="5127625"/>
          <p14:tracePt t="37963" x="2622550" y="5094288"/>
          <p14:tracePt t="37974" x="2638425" y="4976813"/>
          <p14:tracePt t="37985" x="2638425" y="4927600"/>
          <p14:tracePt t="37997" x="2655888" y="4811713"/>
          <p14:tracePt t="38008" x="2655888" y="4629150"/>
          <p14:tracePt t="38019" x="2655888" y="4613275"/>
          <p14:tracePt t="38030" x="2655888" y="4513263"/>
          <p14:tracePt t="38042" x="2655888" y="4495800"/>
          <p14:tracePt t="38053" x="2655888" y="4462463"/>
          <p14:tracePt t="38067" x="2638425" y="4413250"/>
          <p14:tracePt t="38087" x="2622550" y="4397375"/>
          <p14:tracePt t="38100" x="2589213" y="4397375"/>
          <p14:tracePt t="38120" x="2522538" y="4397375"/>
          <p14:tracePt t="38134" x="2473325" y="4397375"/>
          <p14:tracePt t="38143" x="2389188" y="4446588"/>
          <p14:tracePt t="38154" x="2355850" y="4462463"/>
          <p14:tracePt t="38167" x="2339975" y="4513263"/>
          <p14:tracePt t="38177" x="2273300" y="4579938"/>
          <p14:tracePt t="38188" x="2224088" y="4629150"/>
          <p14:tracePt t="38200" x="2141538" y="4745038"/>
          <p14:tracePt t="38210" x="2141538" y="4795838"/>
          <p14:tracePt t="38234" x="2124075" y="4795838"/>
          <p14:tracePt t="38234" x="2124075" y="4894263"/>
          <p14:tracePt t="38244" x="2124075" y="4927600"/>
          <p14:tracePt t="38255" x="2190750" y="5076825"/>
          <p14:tracePt t="38267" x="2224088" y="5127625"/>
          <p14:tracePt t="38278" x="2290763" y="5210175"/>
          <p14:tracePt t="38290" x="2355850" y="5326063"/>
          <p14:tracePt t="38300" x="2406650" y="5359400"/>
          <p14:tracePt t="38323" x="2506663" y="5441950"/>
          <p14:tracePt t="38323" x="2522538" y="5441950"/>
          <p14:tracePt t="38345" x="2655888" y="5475288"/>
          <p14:tracePt t="38357" x="2689225" y="5475288"/>
          <p14:tracePt t="38379" x="2854325" y="5441950"/>
          <p14:tracePt t="38380" x="2903538" y="5426075"/>
          <p14:tracePt t="38402" x="3152775" y="5326063"/>
          <p14:tracePt t="38413" x="3203575" y="5310188"/>
          <p14:tracePt t="38423" x="3252788" y="5259388"/>
          <p14:tracePt t="38434" x="3268663" y="5243513"/>
          <p14:tracePt t="38458" x="3268663" y="5210175"/>
          <p14:tracePt t="38458" x="3268663" y="5143500"/>
          <p14:tracePt t="38469" x="3268663" y="5127625"/>
          <p14:tracePt t="38482" x="3268663" y="5076825"/>
          <p14:tracePt t="38492" x="3268663" y="5043488"/>
          <p14:tracePt t="38515" x="3252788" y="5043488"/>
          <p14:tracePt t="38538" x="3252788" y="5027613"/>
          <p14:tracePt t="38593" x="3252788" y="5043488"/>
          <p14:tracePt t="38605" x="3252788" y="5076825"/>
          <p14:tracePt t="38637" x="3252788" y="5094288"/>
          <p14:tracePt t="38661" x="3252788" y="5127625"/>
          <p14:tracePt t="38818" x="3252788" y="5094288"/>
          <p14:tracePt t="38852" x="3252788" y="5043488"/>
          <p14:tracePt t="38863" x="3268663" y="5043488"/>
          <p14:tracePt t="38886" x="3268663" y="5027613"/>
          <p14:tracePt t="39426" x="3268663" y="5043488"/>
          <p14:tracePt t="39438" x="3268663" y="5127625"/>
          <p14:tracePt t="39451" x="3268663" y="5210175"/>
          <p14:tracePt t="39461" x="3268663" y="5310188"/>
          <p14:tracePt t="39470" x="3268663" y="5375275"/>
          <p14:tracePt t="39483" x="3268663" y="5441950"/>
          <p14:tracePt t="39492" x="3268663" y="5524500"/>
          <p14:tracePt t="39505" x="3268663" y="5673725"/>
          <p14:tracePt t="39517" x="3268663" y="5707063"/>
          <p14:tracePt t="39538" x="3268663" y="5791200"/>
          <p14:tracePt t="39550" x="3268663" y="5824538"/>
          <p14:tracePt t="39560" x="3252788" y="5840413"/>
          <p14:tracePt t="39606" x="3252788" y="5873750"/>
          <p14:tracePt t="39617" x="3219450" y="5873750"/>
          <p14:tracePt t="39628" x="3203575" y="5889625"/>
          <p14:tracePt t="39639" x="3170238" y="5922963"/>
          <p14:tracePt t="39651" x="3086100" y="5989638"/>
          <p14:tracePt t="39661" x="3052763" y="5989638"/>
          <p14:tracePt t="39673" x="2987675" y="6038850"/>
          <p14:tracePt t="39685" x="2936875" y="6038850"/>
          <p14:tracePt t="39695" x="2870200" y="6038850"/>
          <p14:tracePt t="39707" x="2638425" y="6056313"/>
          <p14:tracePt t="39718" x="2538413" y="6056313"/>
          <p14:tracePt t="39729" x="2290763" y="5989638"/>
          <p14:tracePt t="39740" x="2224088" y="5940425"/>
          <p14:tracePt t="39752" x="2108200" y="5873750"/>
          <p14:tracePt t="39763" x="1908175" y="5707063"/>
          <p14:tracePt t="39774" x="1841500" y="5608638"/>
          <p14:tracePt t="39785" x="1825625" y="5557838"/>
          <p14:tracePt t="39796" x="1725613" y="5426075"/>
          <p14:tracePt t="39818" x="1725613" y="5375275"/>
          <p14:tracePt t="39830" x="1725613" y="5359400"/>
          <p14:tracePt t="39841" x="1725613" y="5326063"/>
          <p14:tracePt t="39853" x="1776413" y="5127625"/>
          <p14:tracePt t="39867" x="1841500" y="5010150"/>
          <p14:tracePt t="39875" x="1958975" y="4762500"/>
          <p14:tracePt t="39886" x="1990725" y="4695825"/>
          <p14:tracePt t="39900" x="2057400" y="4629150"/>
          <p14:tracePt t="39908" x="2173288" y="4495800"/>
          <p14:tracePt t="39921" x="2273300" y="4446588"/>
          <p14:tracePt t="39933" x="2455863" y="4281488"/>
          <p14:tracePt t="39942" x="2538413" y="4230688"/>
          <p14:tracePt t="39954" x="2589213" y="4214813"/>
          <p14:tracePt t="39967" x="2771775" y="4181475"/>
          <p14:tracePt t="39976" x="2854325" y="4181475"/>
          <p14:tracePt t="39988" x="3036888" y="4297363"/>
          <p14:tracePt t="40000" x="3103563" y="4346575"/>
          <p14:tracePt t="40010" x="3152775" y="4397375"/>
          <p14:tracePt t="40021" x="3286125" y="4513263"/>
          <p14:tracePt t="40033" x="3335338" y="4562475"/>
          <p14:tracePt t="40043" x="3402013" y="4678363"/>
          <p14:tracePt t="40055" x="3451225" y="4729163"/>
          <p14:tracePt t="40067" x="3484563" y="4745038"/>
          <p14:tracePt t="40078" x="3502025" y="4845050"/>
          <p14:tracePt t="40089" x="3502025" y="4860925"/>
          <p14:tracePt t="40100" x="3535363" y="4960938"/>
          <p14:tracePt t="40111" x="3535363" y="4976813"/>
          <p14:tracePt t="40123" x="3535363" y="5010150"/>
          <p14:tracePt t="40133" x="3535363" y="5076825"/>
          <p14:tracePt t="40156" x="3502025" y="5210175"/>
          <p14:tracePt t="40168" x="3484563" y="5243513"/>
          <p14:tracePt t="40178" x="3484563" y="5259388"/>
          <p14:tracePt t="40190" x="3386138" y="5375275"/>
          <p14:tracePt t="40201" x="3368675" y="5408613"/>
          <p14:tracePt t="40212" x="3335338" y="5441950"/>
          <p14:tracePt t="40269" x="3319463" y="5441950"/>
          <p14:tracePt t="40313" x="3286125" y="5426075"/>
          <p14:tracePt t="40325" x="3268663" y="5408613"/>
          <p14:tracePt t="40348" x="3252788" y="5375275"/>
          <p14:tracePt t="40358" x="3219450" y="5326063"/>
          <p14:tracePt t="40381" x="3203575" y="5310188"/>
          <p14:tracePt t="40393" x="3203575" y="5243513"/>
          <p14:tracePt t="40403" x="3203575" y="5094288"/>
          <p14:tracePt t="40417" x="3286125" y="4729163"/>
          <p14:tracePt t="40425" x="3335338" y="4579938"/>
          <p14:tracePt t="40438" x="3368675" y="4495800"/>
          <p14:tracePt t="40450" x="3386138" y="4346575"/>
          <p14:tracePt t="40460" x="3402013" y="4281488"/>
          <p14:tracePt t="40471" x="3451225" y="4014788"/>
          <p14:tracePt t="40483" x="3451225" y="3932238"/>
          <p14:tracePt t="40493" x="3451225" y="3832225"/>
          <p14:tracePt t="40505" x="3502025" y="3667125"/>
          <p14:tracePt t="40517" x="3502025" y="3649663"/>
          <p14:tracePt t="40551" x="3484563" y="3716338"/>
          <p14:tracePt t="40561" x="3435350" y="3816350"/>
          <p14:tracePt t="40573" x="3386138" y="3948113"/>
          <p14:tracePt t="40584" x="3335338" y="4114800"/>
          <p14:tracePt t="40595" x="3319463" y="4181475"/>
          <p14:tracePt t="40606" x="3268663" y="4346575"/>
          <p14:tracePt t="40618" x="3170238" y="4629150"/>
          <p14:tracePt t="40629" x="3136900" y="4729163"/>
          <p14:tracePt t="40640" x="3052763" y="4927600"/>
          <p14:tracePt t="40651" x="3036888" y="5010150"/>
          <p14:tracePt t="40663" x="3021013" y="5076825"/>
          <p14:tracePt t="40673" x="2936875" y="5192713"/>
          <p14:tracePt t="40685" x="2936875" y="5210175"/>
          <p14:tracePt t="40741" x="2921000" y="5210175"/>
          <p14:tracePt t="40753" x="2921000" y="5192713"/>
          <p14:tracePt t="40763" x="2921000" y="5127625"/>
          <p14:tracePt t="40775" x="2903538" y="5043488"/>
          <p14:tracePt t="40786" x="2921000" y="4795838"/>
          <p14:tracePt t="40800" x="2936875" y="4678363"/>
          <p14:tracePt t="40809" x="2987675" y="4513263"/>
          <p14:tracePt t="40820" x="3021013" y="4462463"/>
          <p14:tracePt t="40833" x="3021013" y="4397375"/>
          <p14:tracePt t="40842" x="3086100" y="4181475"/>
          <p14:tracePt t="40854" x="3136900" y="4114800"/>
          <p14:tracePt t="40867" x="3252788" y="3883025"/>
          <p14:tracePt t="40876" x="3286125" y="3767138"/>
          <p14:tracePt t="40887" x="3319463" y="3716338"/>
          <p14:tracePt t="40900" x="3368675" y="3616325"/>
          <p14:tracePt t="40910" x="3368675" y="3584575"/>
          <p14:tracePt t="40921" x="3386138" y="3533775"/>
          <p14:tracePt t="40944" x="3386138" y="3500438"/>
          <p14:tracePt t="41001" x="3368675" y="3533775"/>
          <p14:tracePt t="41011" x="3319463" y="3667125"/>
          <p14:tracePt t="41023" x="3268663" y="3816350"/>
          <p14:tracePt t="41034" x="3203575" y="3998913"/>
          <p14:tracePt t="41045" x="3170238" y="4098925"/>
          <p14:tracePt t="41056" x="3103563" y="4230688"/>
          <p14:tracePt t="41068" x="3052763" y="4379913"/>
          <p14:tracePt t="41090" x="3052763" y="4397375"/>
          <p14:tracePt t="41101" x="3086100" y="4397375"/>
          <p14:tracePt t="41124" x="3103563" y="4346575"/>
          <p14:tracePt t="41135" x="3152775" y="4248150"/>
          <p14:tracePt t="41146" x="3203575" y="4164013"/>
          <p14:tracePt t="41158" x="3319463" y="3898900"/>
          <p14:tracePt t="41169" x="3368675" y="3783013"/>
          <p14:tracePt t="41183" x="3451225" y="3551238"/>
          <p14:tracePt t="41191" x="3484563" y="3484563"/>
          <p14:tracePt t="41203" x="3484563" y="3433763"/>
          <p14:tracePt t="41216" x="3535363" y="3317875"/>
          <p14:tracePt t="41237" x="3535363" y="3268663"/>
          <p14:tracePt t="41250" x="3502025" y="3252788"/>
          <p14:tracePt t="41270" x="3484563" y="3201988"/>
          <p14:tracePt t="41293" x="3451225" y="3201988"/>
          <p14:tracePt t="41373" x="3435350" y="3201988"/>
          <p14:tracePt t="41384" x="3402013" y="3201988"/>
          <p14:tracePt t="41405" x="3368675" y="3219450"/>
          <p14:tracePt t="41417" x="3335338" y="3252788"/>
          <p14:tracePt t="41428" x="3252788" y="3417888"/>
          <p14:tracePt t="41439" x="3086100" y="3783013"/>
          <p14:tracePt t="41450" x="3036888" y="3932238"/>
          <p14:tracePt t="41461" x="2921000" y="4230688"/>
          <p14:tracePt t="41473" x="2903538" y="4330700"/>
          <p14:tracePt t="41484" x="2870200" y="4446588"/>
          <p14:tracePt t="41495" x="2854325" y="4562475"/>
          <p14:tracePt t="41507" x="2854325" y="4629150"/>
          <p14:tracePt t="41518" x="2854325" y="4745038"/>
          <p14:tracePt t="41529" x="2854325" y="4795838"/>
          <p14:tracePt t="41540" x="2854325" y="4811713"/>
          <p14:tracePt t="41642" x="2820988" y="4811713"/>
          <p14:tracePt t="41675" x="2805113" y="4795838"/>
          <p14:tracePt t="41686" x="2771775" y="4795838"/>
          <p14:tracePt t="41700" x="2689225" y="4729163"/>
          <p14:tracePt t="41709" x="2655888" y="4729163"/>
          <p14:tracePt t="41720" x="2638425" y="4695825"/>
          <p14:tracePt t="41834" x="2638425" y="4678363"/>
          <p14:tracePt t="41878" x="2622550" y="4695825"/>
          <p14:tracePt t="41889" x="2571750" y="4729163"/>
          <p14:tracePt t="41901" x="2522538" y="4745038"/>
          <p14:tracePt t="41911" x="2422525" y="4795838"/>
          <p14:tracePt t="41923" x="2355850" y="4811713"/>
          <p14:tracePt t="41934" x="2290763" y="4845050"/>
          <p14:tracePt t="41945" x="2124075" y="4911725"/>
          <p14:tracePt t="41956" x="2108200" y="4911725"/>
          <p14:tracePt t="41967" x="2057400" y="4911725"/>
          <p14:tracePt t="41979" x="1990725" y="4911725"/>
          <p14:tracePt t="42012" x="1990725" y="4927600"/>
          <p14:tracePt t="42058" x="1990725" y="4960938"/>
          <p14:tracePt t="42069" x="2057400" y="5027613"/>
          <p14:tracePt t="42082" x="2124075" y="5076825"/>
          <p14:tracePt t="42092" x="2306638" y="5192713"/>
          <p14:tracePt t="42103" x="2355850" y="5210175"/>
          <p14:tracePt t="42116" x="2589213" y="5326063"/>
          <p14:tracePt t="42125" x="2689225" y="5359400"/>
          <p14:tracePt t="42136" x="2771775" y="5375275"/>
          <p14:tracePt t="42150" x="2854325" y="5408613"/>
          <p14:tracePt t="42227" x="2870200" y="5359400"/>
          <p14:tracePt t="42238" x="2921000" y="5326063"/>
          <p14:tracePt t="42250" x="2936875" y="5276850"/>
          <p14:tracePt t="42260" x="3021013" y="5192713"/>
          <p14:tracePt t="42271" x="3036888" y="5143500"/>
          <p14:tracePt t="42283" x="3103563" y="5076825"/>
          <p14:tracePt t="42294" x="3219450" y="4927600"/>
          <p14:tracePt t="42305" x="3286125" y="4860925"/>
          <p14:tracePt t="42317" x="3435350" y="4762500"/>
          <p14:tracePt t="42327" x="3502025" y="4745038"/>
          <p14:tracePt t="42340" x="3535363" y="4729163"/>
          <p14:tracePt t="42351" x="3600450" y="4729163"/>
          <p14:tracePt t="42373" x="3617913" y="4729163"/>
          <p14:tracePt t="42395" x="3651250" y="4729163"/>
          <p14:tracePt t="42417" x="3651250" y="4745038"/>
          <p14:tracePt t="42474" x="3617913" y="4729163"/>
          <p14:tracePt t="42485" x="3600450" y="4729163"/>
          <p14:tracePt t="42496" x="3568700" y="4695825"/>
          <p14:tracePt t="42508" x="3535363" y="4678363"/>
          <p14:tracePt t="42519" x="3386138" y="4613275"/>
          <p14:tracePt t="42532" x="3286125" y="4579938"/>
          <p14:tracePt t="42541" x="3152775" y="4513263"/>
          <p14:tracePt t="42553" x="3086100" y="4495800"/>
          <p14:tracePt t="42566" x="3036888" y="4462463"/>
          <p14:tracePt t="42575" x="2921000" y="4413250"/>
          <p14:tracePt t="42587" x="2870200" y="4413250"/>
          <p14:tracePt t="42600" x="2854325" y="4397375"/>
          <p14:tracePt t="42609" x="2820988" y="4397375"/>
          <p14:tracePt t="42721" x="2805113" y="4413250"/>
          <p14:tracePt t="42733" x="2771775" y="4413250"/>
          <p14:tracePt t="42744" x="2738438" y="4446588"/>
          <p14:tracePt t="42755" x="2705100" y="4462463"/>
          <p14:tracePt t="42767" x="2571750" y="4495800"/>
          <p14:tracePt t="42777" x="2473325" y="4513263"/>
          <p14:tracePt t="42789" x="2406650" y="4529138"/>
          <p14:tracePt t="42801" x="2290763" y="4579938"/>
          <p14:tracePt t="42811" x="2273300" y="4579938"/>
          <p14:tracePt t="42822" x="2239963" y="4579938"/>
          <p14:tracePt t="42845" x="2224088" y="4579938"/>
          <p14:tracePt t="42856" x="2190750" y="4613275"/>
          <p14:tracePt t="42890" x="2173288" y="4613275"/>
          <p14:tracePt t="42901" x="2173288" y="4629150"/>
          <p14:tracePt t="42913" x="2173288" y="4745038"/>
          <p14:tracePt t="42924" x="2173288" y="4811713"/>
          <p14:tracePt t="42935" x="2173288" y="4927600"/>
          <p14:tracePt t="42946" x="2239963" y="5076825"/>
          <p14:tracePt t="42969" x="2355850" y="5310188"/>
          <p14:tracePt t="42991" x="2422525" y="5426075"/>
          <p14:tracePt t="43015" x="2455863" y="5441950"/>
          <p14:tracePt t="43025" x="2473325" y="5475288"/>
          <p14:tracePt t="43058" x="2473325" y="5491163"/>
          <p14:tracePt t="43104" x="2473325" y="5475288"/>
          <p14:tracePt t="43117" x="2506663" y="5475288"/>
          <p14:tracePt t="43126" x="2522538" y="5441950"/>
          <p14:tracePt t="43137" x="2538413" y="5408613"/>
          <p14:tracePt t="43150" x="2571750" y="5408613"/>
          <p14:tracePt t="43160" x="2589213" y="5375275"/>
          <p14:tracePt t="43171" x="2738438" y="5310188"/>
          <p14:tracePt t="43183" x="2820988" y="5259388"/>
          <p14:tracePt t="43194" x="3052763" y="5159375"/>
          <p14:tracePt t="43205" x="3219450" y="5127625"/>
          <p14:tracePt t="43216" x="3368675" y="5094288"/>
          <p14:tracePt t="43227" x="3717925" y="4976813"/>
          <p14:tracePt t="43239" x="3849688" y="4976813"/>
          <p14:tracePt t="43250" x="3998913" y="4960938"/>
          <p14:tracePt t="43261" x="4016375" y="4927600"/>
          <p14:tracePt t="43329" x="3998913" y="4927600"/>
          <p14:tracePt t="43340" x="3998913" y="4911725"/>
          <p14:tracePt t="43351" x="3965575" y="4911725"/>
          <p14:tracePt t="43363" x="3949700" y="4894263"/>
          <p14:tracePt t="43374" x="3900488" y="4845050"/>
          <p14:tracePt t="43385" x="3833813" y="4811713"/>
          <p14:tracePt t="43396" x="3717925" y="4729163"/>
          <p14:tracePt t="43408" x="3617913" y="4678363"/>
          <p14:tracePt t="43419" x="3535363" y="4613275"/>
          <p14:tracePt t="43430" x="3335338" y="4562475"/>
          <p14:tracePt t="43441" x="3252788" y="4529138"/>
          <p14:tracePt t="43452" x="3052763" y="4495800"/>
          <p14:tracePt t="43466" x="3021013" y="4462463"/>
          <p14:tracePt t="43487" x="2854325" y="4413250"/>
          <p14:tracePt t="43500" x="2820988" y="4413250"/>
          <p14:tracePt t="43508" x="2805113" y="4413250"/>
          <p14:tracePt t="44060" x="2805113" y="4446588"/>
          <p14:tracePt t="44083" x="2820988" y="4446588"/>
          <p14:tracePt t="44094" x="2820988" y="4462463"/>
          <p14:tracePt t="44106" x="2854325" y="4495800"/>
          <p14:tracePt t="44128" x="2854325" y="4513263"/>
          <p14:tracePt t="44218" x="2854325" y="4529138"/>
          <p14:tracePt t="44240" x="2854325" y="4613275"/>
          <p14:tracePt t="44251" x="2805113" y="4911725"/>
          <p14:tracePt t="44262" x="2771775" y="5043488"/>
          <p14:tracePt t="44273" x="2754313" y="5441950"/>
          <p14:tracePt t="44285" x="2738438" y="5557838"/>
          <p14:tracePt t="44296" x="2738438" y="5641975"/>
          <p14:tracePt t="44308" x="2738438" y="5873750"/>
          <p14:tracePt t="44319" x="2738438" y="5989638"/>
          <p14:tracePt t="44333" x="2738438" y="6172200"/>
          <p14:tracePt t="44341" x="2738438" y="6238875"/>
          <p14:tracePt t="44353" x="2754313" y="6288088"/>
          <p14:tracePt t="44367" x="2771775" y="6437313"/>
          <p14:tracePt t="44375" x="2771775" y="6503988"/>
          <p14:tracePt t="44386" x="2738438" y="6586538"/>
          <p14:tracePt t="44400" x="2705100" y="6586538"/>
          <p14:tracePt t="44409" x="2705100" y="6619875"/>
          <p14:tracePt t="44420" x="2655888" y="6670675"/>
          <p14:tracePt t="44443" x="2638425" y="6702425"/>
          <p14:tracePt t="44488" x="2622550" y="6735763"/>
          <p14:tracePt t="44500" x="2589213" y="6753225"/>
          <p14:tracePt t="44510" x="2538413" y="6786563"/>
          <p14:tracePt t="44533" x="2506663" y="6853238"/>
          <p14:tracePt t="44544" x="2473325" y="6869113"/>
          <p14:tracePt t="44556" x="2455863" y="6902450"/>
          <p14:tracePt t="44578" x="2455863" y="6918325"/>
          <p14:tracePt t="44589" x="2389188" y="7018338"/>
          <p14:tracePt t="44601" x="2389188" y="7034213"/>
          <p14:tracePt t="44611" x="2355850" y="7085013"/>
          <p14:tracePt t="44623" x="2339975" y="7185025"/>
          <p14:tracePt t="44634" x="2339975" y="7200900"/>
          <p14:tracePt t="44645" x="2290763" y="7250113"/>
          <p14:tracePt t="44656" x="2290763" y="7267575"/>
          <p14:tracePt t="44679" x="2239963" y="7300913"/>
          <p14:tracePt t="44713" x="2224088" y="7334250"/>
          <p14:tracePt t="44735" x="2190750" y="7334250"/>
          <p14:tracePt t="44758" x="2173288" y="7367588"/>
          <p14:tracePt t="44792" x="2141538" y="7367588"/>
          <p14:tracePt t="44814" x="2057400" y="7334250"/>
          <p14:tracePt t="44825" x="2024063" y="7334250"/>
          <p14:tracePt t="44836" x="2008188" y="7300913"/>
          <p14:tracePt t="44850" x="1892300" y="7216775"/>
          <p14:tracePt t="44859" x="1874838" y="7185025"/>
          <p14:tracePt t="44871" x="1792288" y="7134225"/>
          <p14:tracePt t="44883" x="1792288" y="7100888"/>
          <p14:tracePt t="44893" x="1776413" y="7100888"/>
          <p14:tracePt t="44904" x="1776413" y="7085013"/>
          <p14:tracePt t="44926" x="1776413" y="7067550"/>
          <p14:tracePt t="44948" x="1776413" y="7034213"/>
          <p14:tracePt t="44960" x="1825625" y="7018338"/>
          <p14:tracePt t="44971" x="1841500" y="6985000"/>
          <p14:tracePt t="44983" x="1990725" y="6969125"/>
          <p14:tracePt t="44994" x="2024063" y="6951663"/>
          <p14:tracePt t="45006" x="2074863" y="6918325"/>
          <p14:tracePt t="45016" x="2173288" y="6918325"/>
          <p14:tracePt t="45028" x="2190750" y="6918325"/>
          <p14:tracePt t="45040" x="2273300" y="6918325"/>
          <p14:tracePt t="45051" x="2290763" y="6951663"/>
          <p14:tracePt t="45061" x="2306638" y="6951663"/>
          <p14:tracePt t="45073" x="2389188" y="7067550"/>
          <p14:tracePt t="45085" x="2406650" y="7085013"/>
          <p14:tracePt t="45095" x="2422525" y="7185025"/>
          <p14:tracePt t="45106" x="2422525" y="7216775"/>
          <p14:tracePt t="45119" x="2422525" y="7250113"/>
          <p14:tracePt t="45129" x="2422525" y="7367588"/>
          <p14:tracePt t="45141" x="2406650" y="7383463"/>
          <p14:tracePt t="45151" x="2406650" y="7416800"/>
          <p14:tracePt t="45167" x="2389188" y="7432675"/>
          <p14:tracePt t="45174" x="2355850" y="7432675"/>
          <p14:tracePt t="45186" x="2355850" y="7466013"/>
          <p14:tracePt t="45196" x="2339975" y="7466013"/>
          <p14:tracePt t="45219" x="2273300" y="7483475"/>
          <p14:tracePt t="45233" x="2239963" y="7483475"/>
          <p14:tracePt t="45241" x="2190750" y="7483475"/>
          <p14:tracePt t="45276" x="2141538" y="7483475"/>
          <p14:tracePt t="45299" x="2124075" y="7483475"/>
          <p14:tracePt t="45399" x="2141538" y="7466013"/>
          <p14:tracePt t="45411" x="2190750" y="7416800"/>
          <p14:tracePt t="45421" x="2306638" y="7334250"/>
          <p14:tracePt t="45433" x="2389188" y="7267575"/>
          <p14:tracePt t="45444" x="2422525" y="7250113"/>
          <p14:tracePt t="45456" x="2589213" y="7100888"/>
          <p14:tracePt t="45466" x="3136900" y="6619875"/>
          <p14:tracePt t="45479" x="3368675" y="6437313"/>
          <p14:tracePt t="45489" x="3600450" y="6172200"/>
          <p14:tracePt t="45500" x="3900488" y="5724525"/>
          <p14:tracePt t="45511" x="3998913" y="5441950"/>
          <p14:tracePt t="45521" x="4065588" y="5094288"/>
          <p14:tracePt t="45534" x="4065588" y="4976813"/>
          <p14:tracePt t="45544" x="4065588" y="4860925"/>
          <p14:tracePt t="45556" x="4032250" y="4729163"/>
          <p14:tracePt t="45567" x="4016375" y="4695825"/>
          <p14:tracePt t="45579" x="3998913" y="4678363"/>
          <p14:tracePt t="45615" x="3965575" y="4695825"/>
          <p14:tracePt t="45624" x="3949700" y="4729163"/>
          <p14:tracePt t="45636" x="3783013" y="4894263"/>
          <p14:tracePt t="45646" x="3667125" y="5027613"/>
          <p14:tracePt t="45659" x="3568700" y="5159375"/>
          <p14:tracePt t="45669" x="3386138" y="5375275"/>
          <p14:tracePt t="45683" x="3335338" y="5426075"/>
          <p14:tracePt t="45691" x="3252788" y="5524500"/>
          <p14:tracePt t="45715" x="3252788" y="5541963"/>
          <p14:tracePt t="45725" x="3136900" y="5657850"/>
          <p14:tracePt t="45736" x="3103563" y="5673725"/>
          <p14:tracePt t="45750" x="3052763" y="5724525"/>
          <p14:tracePt t="45758" x="2936875" y="5824538"/>
          <p14:tracePt t="45771" x="2903538" y="5840413"/>
          <p14:tracePt t="45783" x="2754313" y="5889625"/>
          <p14:tracePt t="45794" x="2689225" y="5922963"/>
          <p14:tracePt t="45804" x="2571750" y="5922963"/>
          <p14:tracePt t="45817" x="2355850" y="5922963"/>
          <p14:tracePt t="45826" x="2224088" y="5922963"/>
          <p14:tracePt t="45839" x="1958975" y="5873750"/>
          <p14:tracePt t="45850" x="1892300" y="5840413"/>
          <p14:tracePt t="45861" x="1776413" y="5791200"/>
          <p14:tracePt t="45871" x="1658938" y="5707063"/>
          <p14:tracePt t="45883" x="1643063" y="5673725"/>
          <p14:tracePt t="45894" x="1593850" y="5557838"/>
          <p14:tracePt t="45906" x="1593850" y="5524500"/>
          <p14:tracePt t="45916" x="1593850" y="5475288"/>
          <p14:tracePt t="45926" x="1609725" y="5326063"/>
          <p14:tracePt t="45939" x="1658938" y="5210175"/>
          <p14:tracePt t="45950" x="1676400" y="5076825"/>
          <p14:tracePt t="45961" x="1725613" y="4976813"/>
          <p14:tracePt t="45973" x="1776413" y="4911725"/>
          <p14:tracePt t="45984" x="1958975" y="4695825"/>
          <p14:tracePt t="45994" x="2074863" y="4613275"/>
          <p14:tracePt t="46006" x="2273300" y="4495800"/>
          <p14:tracePt t="46017" x="2339975" y="4462463"/>
          <p14:tracePt t="46029" x="2389188" y="4446588"/>
          <p14:tracePt t="46039" x="2522538" y="4495800"/>
          <p14:tracePt t="46051" x="2589213" y="4513263"/>
          <p14:tracePt t="46062" x="2689225" y="4645025"/>
          <p14:tracePt t="46074" x="2705100" y="4729163"/>
          <p14:tracePt t="46084" x="2738438" y="4762500"/>
          <p14:tracePt t="46096" x="2771775" y="4911725"/>
          <p14:tracePt t="46107" x="2805113" y="4976813"/>
          <p14:tracePt t="46119" x="2805113" y="5127625"/>
          <p14:tracePt t="46129" x="2805113" y="5159375"/>
          <p14:tracePt t="46141" x="2805113" y="5210175"/>
          <p14:tracePt t="46152" x="2754313" y="5375275"/>
          <p14:tracePt t="46166" x="2754313" y="5408613"/>
          <p14:tracePt t="46174" x="2622550" y="5591175"/>
          <p14:tracePt t="46186" x="2571750" y="5641975"/>
          <p14:tracePt t="46197" x="2538413" y="5657850"/>
          <p14:tracePt t="46209" x="2422525" y="5707063"/>
          <p14:tracePt t="46219" x="2339975" y="5724525"/>
          <p14:tracePt t="46233" x="2190750" y="5773738"/>
          <p14:tracePt t="46242" x="2124075" y="5773738"/>
          <p14:tracePt t="46254" x="2057400" y="5773738"/>
          <p14:tracePt t="46266" x="1841500" y="5757863"/>
          <p14:tracePt t="46276" x="1776413" y="5707063"/>
          <p14:tracePt t="46287" x="1658938" y="5608638"/>
          <p14:tracePt t="46300" x="1609725" y="5541963"/>
          <p14:tracePt t="46309" x="1560513" y="5491163"/>
          <p14:tracePt t="46321" x="1543050" y="5310188"/>
          <p14:tracePt t="46333" x="1543050" y="5210175"/>
          <p14:tracePt t="46344" x="1543050" y="5143500"/>
          <p14:tracePt t="46354" x="1643063" y="4911725"/>
          <p14:tracePt t="46367" x="1709738" y="4811713"/>
          <p14:tracePt t="46377" x="1892300" y="4613275"/>
          <p14:tracePt t="46389" x="1958975" y="4529138"/>
          <p14:tracePt t="46400" x="2008188" y="4513263"/>
          <p14:tracePt t="46411" x="2224088" y="4446588"/>
          <p14:tracePt t="46423" x="2339975" y="4446588"/>
          <p14:tracePt t="46434" x="2571750" y="4446588"/>
          <p14:tracePt t="46444" x="2705100" y="4495800"/>
          <p14:tracePt t="46456" x="2820988" y="4529138"/>
          <p14:tracePt t="46467" x="3036888" y="4645025"/>
          <p14:tracePt t="46479" x="3103563" y="4745038"/>
          <p14:tracePt t="46503" x="3252788" y="5043488"/>
          <p14:tracePt t="46512" x="3268663" y="5127625"/>
          <p14:tracePt t="46523" x="3286125" y="5310188"/>
          <p14:tracePt t="46534" x="3286125" y="5359400"/>
          <p14:tracePt t="46546" x="3286125" y="5475288"/>
          <p14:tracePt t="46568" x="3268663" y="5491163"/>
          <p14:tracePt t="46579" x="3252788" y="5524500"/>
          <p14:tracePt t="46602" x="3219450" y="5541963"/>
          <p14:tracePt t="46637" x="3203575" y="5541963"/>
          <p14:tracePt t="46649" x="3170238" y="5541963"/>
          <p14:tracePt t="46659" x="3136900" y="5524500"/>
          <p14:tracePt t="46692" x="3103563" y="5491163"/>
          <p14:tracePt t="46693" x="3086100" y="5475288"/>
          <p14:tracePt t="46704" x="3086100" y="5441950"/>
          <p14:tracePt t="46717" x="3052763" y="5359400"/>
          <p14:tracePt t="46726" x="3052763" y="5326063"/>
          <p14:tracePt t="46759" x="3052763" y="5310188"/>
          <p14:tracePt t="59232" x="3086100" y="5408613"/>
          <p14:tracePt t="59236" x="3103563" y="5557838"/>
          <p14:tracePt t="59250" x="3203575" y="5707063"/>
          <p14:tracePt t="59259" x="3268663" y="5824538"/>
          <p14:tracePt t="59271" x="3335338" y="5940425"/>
          <p14:tracePt t="59293" x="3783013" y="5791200"/>
          <p14:tracePt t="59304" x="3949700" y="5707063"/>
          <p14:tracePt t="59317" x="4995863" y="5076825"/>
          <p14:tracePt t="59326" x="5343525" y="4860925"/>
          <p14:tracePt t="59337" x="5659438" y="4678363"/>
          <p14:tracePt t="59350" x="6837363" y="4048125"/>
          <p14:tracePt t="59360" x="7169150" y="3898900"/>
          <p14:tracePt t="59371" x="8097838" y="3484563"/>
          <p14:tracePt t="59383" x="8364538" y="3384550"/>
          <p14:tracePt t="59394" x="8662988" y="3268663"/>
          <p14:tracePt t="59416" x="9509125" y="2952750"/>
          <p14:tracePt t="59416" x="9758363" y="2854325"/>
          <p14:tracePt t="59428" x="10339388" y="2638425"/>
          <p14:tracePt t="59450" x="10653713" y="2505075"/>
          <p14:tracePt t="59450" x="10787063" y="2471738"/>
          <p14:tracePt t="59461" x="10853738" y="2438400"/>
          <p14:tracePt t="59541" x="10902950" y="2522538"/>
          <p14:tracePt t="59551" x="11052175" y="2687638"/>
          <p14:tracePt t="59563" x="11285538" y="2970213"/>
          <p14:tracePt t="59585" x="12396788" y="4845050"/>
          <p14:tracePt t="59599" x="12396788" y="5143500"/>
          <p14:tracePt t="59607" x="12363450" y="5673725"/>
          <p14:tracePt t="59619" x="12330113" y="5840413"/>
          <p14:tracePt t="59630" x="12330113" y="6172200"/>
          <p14:tracePt t="59641" x="12330113" y="6272213"/>
          <p14:tracePt t="59652" x="12330113" y="6338888"/>
          <p14:tracePt t="59667" x="12363450" y="6403975"/>
          <p14:tracePt t="59697" x="12363450" y="6437313"/>
          <p14:tracePt t="59800" x="12330113" y="6437313"/>
          <p14:tracePt t="59811" x="12314238" y="6437313"/>
          <p14:tracePt t="59821" x="12263438" y="6437313"/>
          <p14:tracePt t="59833" x="12214225" y="6437313"/>
          <p14:tracePt t="59843" x="12165013" y="6437313"/>
          <p14:tracePt t="59856" x="11982450" y="6388100"/>
          <p14:tracePt t="59867" x="11915775" y="6354763"/>
          <p14:tracePt t="59877" x="11849100" y="6338888"/>
          <p14:tracePt t="59889" x="11599863" y="6288088"/>
          <p14:tracePt t="59900" x="11517313" y="6238875"/>
          <p14:tracePt t="59911" x="11368088" y="6221413"/>
          <p14:tracePt t="59923" x="11334750" y="6221413"/>
          <p14:tracePt t="59945" x="11285538" y="6172200"/>
          <p14:tracePt t="59978" x="11285538" y="6156325"/>
          <p14:tracePt t="60001" x="11350625" y="6072188"/>
          <p14:tracePt t="60024" x="11566525" y="5889625"/>
          <p14:tracePt t="60035" x="11599863" y="5840413"/>
          <p14:tracePt t="60046" x="11682413" y="5791200"/>
          <p14:tracePt t="60058" x="11931650" y="5673725"/>
          <p14:tracePt t="60069" x="11964988" y="5673725"/>
          <p14:tracePt t="60083" x="12196763" y="5673725"/>
          <p14:tracePt t="60091" x="12396788" y="5673725"/>
          <p14:tracePt t="60103" x="12512675" y="5673725"/>
          <p14:tracePt t="60117" x="12744450" y="5724525"/>
          <p14:tracePt t="60125" x="12828588" y="5757863"/>
          <p14:tracePt t="60136" x="12895263" y="5773738"/>
          <p14:tracePt t="60150" x="13027025" y="5922963"/>
          <p14:tracePt t="60171" x="13027025" y="6056313"/>
          <p14:tracePt t="60183" x="13027025" y="6072188"/>
          <p14:tracePt t="60193" x="13027025" y="6105525"/>
          <p14:tracePt t="60203" x="12944475" y="6156325"/>
          <p14:tracePt t="60217" x="12895263" y="6172200"/>
          <p14:tracePt t="60226" x="12679363" y="6188075"/>
          <p14:tracePt t="60238" x="12546013" y="6221413"/>
          <p14:tracePt t="60250" x="12446000" y="6221413"/>
          <p14:tracePt t="60260" x="12147550" y="6221413"/>
          <p14:tracePt t="60271" x="12080875" y="6221413"/>
          <p14:tracePt t="60284" x="11815763" y="6172200"/>
          <p14:tracePt t="60306" x="11733213" y="6156325"/>
          <p14:tracePt t="60306" x="11650663" y="6122988"/>
          <p14:tracePt t="60317" x="11450638" y="6038850"/>
          <p14:tracePt t="60328" x="11417300" y="5989638"/>
          <p14:tracePt t="60339" x="11334750" y="5922963"/>
          <p14:tracePt t="60351" x="11334750" y="5889625"/>
          <p14:tracePt t="60361" x="11301413" y="5873750"/>
          <p14:tracePt t="60373" x="11285538" y="5824538"/>
          <p14:tracePt t="60384" x="11285538" y="5791200"/>
          <p14:tracePt t="60395" x="11285538" y="5773738"/>
          <p14:tracePt t="60452" x="11285538" y="5757863"/>
          <p14:tracePt t="60462" x="11301413" y="5757863"/>
          <p14:tracePt t="60474" x="11350625" y="5673725"/>
          <p14:tracePt t="60485" x="11368088" y="5673725"/>
          <p14:tracePt t="60508" x="11533188" y="5591175"/>
          <p14:tracePt t="60518" x="11633200" y="5557838"/>
          <p14:tracePt t="60530" x="11733213" y="5541963"/>
          <p14:tracePt t="60541" x="11982450" y="5491163"/>
          <p14:tracePt t="60553" x="12114213" y="5475288"/>
          <p14:tracePt t="60567" x="12396788" y="5441950"/>
          <p14:tracePt t="60576" x="12496800" y="5441950"/>
          <p14:tracePt t="60586" x="12561888" y="5441950"/>
          <p14:tracePt t="60599" x="12679363" y="5475288"/>
          <p14:tracePt t="60608" x="12712700" y="5491163"/>
          <p14:tracePt t="60620" x="12777788" y="5591175"/>
          <p14:tracePt t="60633" x="12777788" y="5608638"/>
          <p14:tracePt t="60642" x="12777788" y="5641975"/>
          <p14:tracePt t="60653" x="12777788" y="5757863"/>
          <p14:tracePt t="60666" x="12744450" y="5791200"/>
          <p14:tracePt t="60676" x="12661900" y="5889625"/>
          <p14:tracePt t="60689" x="12612688" y="5922963"/>
          <p14:tracePt t="60710" x="12446000" y="5989638"/>
          <p14:tracePt t="60721" x="12396788" y="5989638"/>
          <p14:tracePt t="60734" x="12263438" y="5989638"/>
          <p14:tracePt t="60756" x="12196763" y="5989638"/>
          <p14:tracePt t="60757" x="12147550" y="5989638"/>
          <p14:tracePt t="60767" x="11964988" y="5989638"/>
          <p14:tracePt t="60778" x="11915775" y="5989638"/>
          <p14:tracePt t="60800" x="11882438" y="5989638"/>
          <p14:tracePt t="60801" x="11849100" y="5940425"/>
          <p14:tracePt t="60823" x="11849100" y="5873750"/>
          <p14:tracePt t="60845" x="11849100" y="5824538"/>
          <p14:tracePt t="60856" x="11864975" y="5773738"/>
          <p14:tracePt t="60868" x="11864975" y="5757863"/>
          <p14:tracePt t="60879" x="11931650" y="5641975"/>
          <p14:tracePt t="60890" x="11964988" y="5608638"/>
          <p14:tracePt t="60901" x="11998325" y="5591175"/>
          <p14:tracePt t="60915" x="12080875" y="5524500"/>
          <p14:tracePt t="60924" x="12114213" y="5491163"/>
          <p14:tracePt t="60935" x="12214225" y="5441950"/>
          <p14:tracePt t="60946" x="12230100" y="5441950"/>
          <p14:tracePt t="60957" x="12314238" y="5491163"/>
          <p14:tracePt t="60968" x="12430125" y="5608638"/>
          <p14:tracePt t="60983" x="12479338" y="5657850"/>
          <p14:tracePt t="61003" x="12628563" y="5840413"/>
          <p14:tracePt t="61016" x="12661900" y="5889625"/>
          <p14:tracePt t="61025" x="12712700" y="5989638"/>
          <p14:tracePt t="61048" x="12712700" y="6005513"/>
          <p14:tracePt t="61059" x="12679363" y="6038850"/>
          <p14:tracePt t="61082" x="12595225" y="6072188"/>
          <p14:tracePt t="61092" x="12512675" y="6072188"/>
          <p14:tracePt t="61104" x="12379325" y="6072188"/>
          <p14:tracePt t="61116" x="12330113" y="6056313"/>
          <p14:tracePt t="61126" x="12263438" y="6056313"/>
          <p14:tracePt t="61138" x="12114213" y="5989638"/>
          <p14:tracePt t="61149" x="12098338" y="5956300"/>
          <p14:tracePt t="61161" x="11998325" y="5922963"/>
          <p14:tracePt t="61171" x="11982450" y="5889625"/>
          <p14:tracePt t="61184" x="11931650" y="5840413"/>
          <p14:tracePt t="61206" x="11882438" y="5791200"/>
          <p14:tracePt t="61206" x="11882438" y="5757863"/>
          <p14:tracePt t="61216" x="11864975" y="5641975"/>
          <p14:tracePt t="61228" x="11849100" y="5591175"/>
          <p14:tracePt t="61250" x="11849100" y="5524500"/>
          <p14:tracePt t="61272" x="11915775" y="5408613"/>
          <p14:tracePt t="61284" x="11964988" y="5326063"/>
          <p14:tracePt t="61295" x="11998325" y="5276850"/>
          <p14:tracePt t="61306" x="12047538" y="5243513"/>
          <p14:tracePt t="61858" x="11998325" y="5243513"/>
          <p14:tracePt t="61869" x="11964988" y="5243513"/>
          <p14:tracePt t="61883" x="11915775" y="5243513"/>
          <p14:tracePt t="61891" x="11864975" y="5259388"/>
          <p14:tracePt t="61904" x="11799888" y="5276850"/>
          <p14:tracePt t="61916" x="11766550" y="5276850"/>
          <p14:tracePt t="61925" x="11749088" y="5276850"/>
          <p14:tracePt t="61936" x="11583988" y="5359400"/>
          <p14:tracePt t="61950" x="11483975" y="5408613"/>
          <p14:tracePt t="61959" x="11134725" y="5524500"/>
          <p14:tracePt t="61970" x="11002963" y="5591175"/>
          <p14:tracePt t="61983" x="10836275" y="5641975"/>
          <p14:tracePt t="61993" x="10653713" y="5657850"/>
          <p14:tracePt t="62004" x="10604500" y="5657850"/>
          <p14:tracePt t="62016" x="10504488" y="5657850"/>
          <p14:tracePt t="62071" x="10488613" y="5657850"/>
          <p14:tracePt t="62094" x="10421938" y="5657850"/>
          <p14:tracePt t="62106" x="10255250" y="5707063"/>
          <p14:tracePt t="62117" x="10106025" y="5757863"/>
          <p14:tracePt t="62139" x="9840913" y="5989638"/>
          <p14:tracePt t="62332" x="9758363" y="5989638"/>
          <p14:tracePt t="62353" x="9642475" y="5989638"/>
          <p14:tracePt t="62353" x="9393238" y="5989638"/>
          <p14:tracePt t="62366" x="9244013" y="5956300"/>
          <p14:tracePt t="62375" x="8945563" y="5989638"/>
          <p14:tracePt t="62397" x="8547100" y="5989638"/>
          <p14:tracePt t="62398" x="8480425" y="5989638"/>
          <p14:tracePt t="62409" x="8380413" y="5956300"/>
          <p14:tracePt t="62420" x="8364538" y="5956300"/>
          <p14:tracePt t="62443" x="8215313" y="5989638"/>
          <p14:tracePt t="62454" x="8148638" y="5989638"/>
          <p14:tracePt t="62467" x="7899400" y="5989638"/>
          <p14:tracePt t="62477" x="7816850" y="5956300"/>
          <p14:tracePt t="62488" x="7750175" y="5940425"/>
          <p14:tracePt t="62500" x="7567613" y="5840413"/>
          <p14:tracePt t="62510" x="7500938" y="5824538"/>
          <p14:tracePt t="62521" x="7400925" y="5757863"/>
          <p14:tracePt t="62533" x="7285038" y="5707063"/>
          <p14:tracePt t="62544" x="7218363" y="5657850"/>
          <p14:tracePt t="62556" x="7053263" y="5591175"/>
          <p14:tracePt t="62567" x="7035800" y="5591175"/>
          <p14:tracePt t="62578" x="6986588" y="5557838"/>
          <p14:tracePt t="62602" x="6886575" y="5541963"/>
          <p14:tracePt t="62611" x="6870700" y="5541963"/>
          <p14:tracePt t="62645" x="6837363" y="5524500"/>
          <p14:tracePt t="63140" x="6870700" y="5541963"/>
          <p14:tracePt t="63152" x="6919913" y="5591175"/>
          <p14:tracePt t="63162" x="7035800" y="5641975"/>
          <p14:tracePt t="63174" x="7102475" y="5657850"/>
          <p14:tracePt t="63198" x="7981950" y="5873750"/>
          <p14:tracePt t="63208" x="8928100" y="5922963"/>
          <p14:tracePt t="63219" x="9226550" y="5922963"/>
          <p14:tracePt t="63233" x="9525000" y="5889625"/>
          <p14:tracePt t="63242" x="10820400" y="5840413"/>
          <p14:tracePt t="63253" x="11134725" y="5824538"/>
          <p14:tracePt t="63266" x="12263438" y="5791200"/>
          <p14:tracePt t="63275" x="12561888" y="5791200"/>
          <p14:tracePt t="63287" x="12744450" y="5773738"/>
          <p14:tracePt t="63300" x="13358813" y="5773738"/>
          <p14:tracePt t="63309" x="13458825" y="5773738"/>
          <p14:tracePt t="63320" x="13708063" y="5773738"/>
          <p14:tracePt t="63333" x="13757275" y="5773738"/>
          <p14:tracePt t="63377" x="13741400" y="5773738"/>
          <p14:tracePt t="63387" x="13708063" y="5773738"/>
          <p14:tracePt t="63399" x="13625513" y="5773738"/>
          <p14:tracePt t="63410" x="13525500" y="5757863"/>
          <p14:tracePt t="63422" x="13474700" y="5757863"/>
          <p14:tracePt t="63433" x="13260388" y="5707063"/>
          <p14:tracePt t="63444" x="13193713" y="5707063"/>
          <p14:tracePt t="63456" x="13109575" y="5673725"/>
          <p14:tracePt t="63467" x="12844463" y="5608638"/>
          <p14:tracePt t="63489" x="12728575" y="5591175"/>
          <p14:tracePt t="63501" x="12379325" y="5524500"/>
          <p14:tracePt t="63501" x="12196763" y="5475288"/>
          <p14:tracePt t="63512" x="12098338" y="5441950"/>
          <p14:tracePt t="63522" x="11915775" y="5359400"/>
          <p14:tracePt t="63545" x="11882438" y="5359400"/>
          <p14:tracePt t="63579" x="11915775" y="5359400"/>
          <p14:tracePt t="63590" x="11915775" y="5326063"/>
          <p14:tracePt t="63602" x="11964988" y="5326063"/>
          <p14:tracePt t="63613" x="12031663" y="5326063"/>
          <p14:tracePt t="63624" x="12080875" y="5326063"/>
          <p14:tracePt t="63635" x="12314238" y="5375275"/>
          <p14:tracePt t="63646" x="12479338" y="5426075"/>
          <p14:tracePt t="63657" x="12679363" y="5475288"/>
          <p14:tracePt t="63670" x="12777788" y="5491163"/>
          <p14:tracePt t="63680" x="12777788" y="5524500"/>
          <p14:tracePt t="63691" x="12828588" y="5557838"/>
          <p14:tracePt t="63702" x="12844463" y="5557838"/>
          <p14:tracePt t="63716" x="12844463" y="5591175"/>
          <p14:tracePt t="63725" x="12795250" y="5657850"/>
          <p14:tracePt t="63748" x="12679363" y="5757863"/>
          <p14:tracePt t="63770" x="12612688" y="5791200"/>
          <p14:tracePt t="63783" x="12396788" y="5956300"/>
          <p14:tracePt t="63792" x="12330113" y="5989638"/>
          <p14:tracePt t="63804" x="12214225" y="6056313"/>
          <p14:tracePt t="63816" x="12196763" y="6072188"/>
          <p14:tracePt t="63826" x="12165013" y="6072188"/>
          <p14:tracePt t="63837" x="12098338" y="6105525"/>
          <p14:tracePt t="63850" x="12080875" y="6105525"/>
          <p14:tracePt t="63860" x="12047538" y="6122988"/>
          <p14:tracePt t="63894" x="12031663" y="6122988"/>
          <p14:tracePt t="63906" x="12031663" y="6105525"/>
          <p14:tracePt t="63950" x="12031663" y="6072188"/>
          <p14:tracePt t="63995" x="12031663" y="6056313"/>
          <p14:tracePt t="64333" x="11998325" y="6056313"/>
          <p14:tracePt t="64356" x="11982450" y="6056313"/>
          <p14:tracePt t="64377" x="11915775" y="6056313"/>
          <p14:tracePt t="64388" x="11864975" y="6072188"/>
          <p14:tracePt t="64400" x="11749088" y="6122988"/>
          <p14:tracePt t="64412" x="11682413" y="6172200"/>
          <p14:tracePt t="64422" x="11633200" y="6188075"/>
          <p14:tracePt t="64433" x="11517313" y="6288088"/>
          <p14:tracePt t="64445" x="11468100" y="6305550"/>
          <p14:tracePt t="64457" x="11301413" y="6437313"/>
          <p14:tracePt t="64468" x="11234738" y="6470650"/>
          <p14:tracePt t="64479" x="11185525" y="6519863"/>
          <p14:tracePt t="64490" x="10853738" y="6702425"/>
          <p14:tracePt t="64500" x="10720388" y="6786563"/>
          <p14:tracePt t="64523" x="10106025" y="7018338"/>
          <p14:tracePt t="64535" x="9974263" y="7067550"/>
          <p14:tracePt t="64545" x="9575800" y="7185025"/>
          <p14:tracePt t="64557" x="9475788" y="7200900"/>
          <p14:tracePt t="64569" x="9110663" y="7300913"/>
          <p14:tracePt t="64580" x="8928100" y="7316788"/>
          <p14:tracePt t="64590" x="8712200" y="7316788"/>
          <p14:tracePt t="64603" x="8081963" y="7316788"/>
          <p14:tracePt t="64617" x="7866063" y="7316788"/>
          <p14:tracePt t="64625" x="7500938" y="7300913"/>
          <p14:tracePt t="64635" x="7318375" y="7267575"/>
          <p14:tracePt t="64650" x="7169150" y="7267575"/>
          <p14:tracePt t="64658" x="6886575" y="7216775"/>
          <p14:tracePt t="64681" x="6770688" y="7185025"/>
          <p14:tracePt t="64692" x="6754813" y="7185025"/>
          <p14:tracePt t="64737" x="6754813" y="7151688"/>
          <p14:tracePt t="64783" x="6721475" y="7151688"/>
          <p14:tracePt t="64793" x="6721475" y="7134225"/>
          <p14:tracePt t="64850" x="6704013" y="7134225"/>
          <p14:tracePt t="64860" x="6637338" y="7134225"/>
          <p14:tracePt t="64873" x="6554788" y="7185025"/>
          <p14:tracePt t="64883" x="6438900" y="7216775"/>
          <p14:tracePt t="64895" x="6323013" y="7267575"/>
          <p14:tracePt t="64906" x="6189663" y="7316788"/>
          <p14:tracePt t="64917" x="5857875" y="7432675"/>
          <p14:tracePt t="64928" x="5659438" y="7499350"/>
          <p14:tracePt t="64940" x="5327650" y="7648575"/>
          <p14:tracePt t="64951" x="5227638" y="7715250"/>
          <p14:tracePt t="64962" x="5160963" y="7781925"/>
          <p14:tracePt t="64973" x="5060950" y="7897813"/>
          <p14:tracePt t="64985" x="5060950" y="7931150"/>
          <p14:tracePt t="64996" x="5045075" y="7980363"/>
          <p14:tracePt t="65007" x="5045075" y="7997825"/>
          <p14:tracePt t="65018" x="5027613" y="8013700"/>
          <p14:tracePt t="65041" x="5027613" y="8047038"/>
          <p14:tracePt t="65075" x="5027613" y="8062913"/>
          <p14:tracePt t="65098" x="5027613" y="8096250"/>
          <p14:tracePt t="65210" x="5045075" y="8062913"/>
          <p14:tracePt t="65323" x="5045075" y="8047038"/>
          <p14:tracePt t="65334" x="5027613" y="8047038"/>
          <p14:tracePt t="65436" x="5027613" y="8013700"/>
          <p14:tracePt t="65457" x="5027613" y="7997825"/>
          <p14:tracePt t="65479" x="5027613" y="7980363"/>
          <p14:tracePt t="65513" x="5027613" y="7947025"/>
          <p14:tracePt t="68883" x="5027613" y="7897813"/>
          <p14:tracePt t="68890" x="5027613" y="7731125"/>
          <p14:tracePt t="68901" x="5027613" y="7648575"/>
          <p14:tracePt t="68911" x="5045075" y="7432675"/>
          <p14:tracePt t="68923" x="5045075" y="7300913"/>
          <p14:tracePt t="68934" x="5060950" y="7134225"/>
          <p14:tracePt t="68945" x="5060950" y="7034213"/>
          <p14:tracePt t="70184" x="5045075" y="7034213"/>
          <p14:tracePt t="70207" x="4995863" y="7018338"/>
          <p14:tracePt t="70218" x="4862513" y="6985000"/>
          <p14:tracePt t="70228" x="4795838" y="6969125"/>
          <p14:tracePt t="70239" x="4746625" y="6951663"/>
          <p14:tracePt t="70252" x="4630738" y="6918325"/>
          <p14:tracePt t="70261" x="4630738" y="6902450"/>
          <p14:tracePt t="70274" x="4597400" y="6902450"/>
          <p14:tracePt t="70284" x="4597400" y="6869113"/>
          <p14:tracePt t="70387" x="4630738" y="6869113"/>
          <p14:tracePt t="70612" x="4597400" y="6902450"/>
          <p14:tracePt t="70643" x="4579938" y="6918325"/>
          <p14:tracePt t="70655" x="4546600" y="6918325"/>
          <p14:tracePt t="70667" x="4530725" y="6951663"/>
          <p14:tracePt t="70689" x="4430713" y="6985000"/>
          <p14:tracePt t="70701" x="4397375" y="7018338"/>
          <p14:tracePt t="70722" x="4364038" y="7034213"/>
          <p14:tracePt t="70734" x="4248150" y="7085013"/>
          <p14:tracePt t="70749" x="4165600" y="7134225"/>
          <p14:tracePt t="70756" x="3949700" y="7216775"/>
          <p14:tracePt t="70767" x="3783013" y="7267575"/>
          <p14:tracePt t="70779" x="3651250" y="7334250"/>
          <p14:tracePt t="70789" x="3402013" y="7416800"/>
          <p14:tracePt t="70801" x="3319463" y="7416800"/>
          <p14:tracePt t="70816" x="3203575" y="7466013"/>
          <p14:tracePt t="70824" x="3136900" y="7483475"/>
          <p14:tracePt t="70834" x="3103563" y="7499350"/>
          <p14:tracePt t="70846" x="2970213" y="7532688"/>
          <p14:tracePt t="70859" x="2936875" y="7548563"/>
          <p14:tracePt t="70869" x="2870200" y="7581900"/>
          <p14:tracePt t="70884" x="2870200" y="7599363"/>
          <p14:tracePt t="70891" x="2854325" y="7599363"/>
          <p14:tracePt t="70902" x="2805113" y="7666038"/>
          <p14:tracePt t="70916" x="2771775" y="7666038"/>
          <p14:tracePt t="70924" x="2689225" y="7764463"/>
          <p14:tracePt t="70936" x="2655888" y="7781925"/>
          <p14:tracePt t="70981" x="2689225" y="7781925"/>
          <p14:tracePt t="70991" x="2738438" y="7764463"/>
          <p14:tracePt t="71004" x="2805113" y="7731125"/>
          <p14:tracePt t="71016" x="3103563" y="7581900"/>
          <p14:tracePt t="71026" x="3402013" y="7483475"/>
          <p14:tracePt t="71037" x="3733800" y="7383463"/>
          <p14:tracePt t="71059" x="5842000" y="6985000"/>
          <p14:tracePt t="71071" x="7634288" y="6786563"/>
          <p14:tracePt t="71083" x="8413750" y="6702425"/>
          <p14:tracePt t="71093" x="9043988" y="6686550"/>
          <p14:tracePt t="71104" x="10720388" y="6637338"/>
          <p14:tracePt t="71117" x="11118850" y="6637338"/>
          <p14:tracePt t="71127" x="11998325" y="6670675"/>
          <p14:tracePt t="71139" x="12165013" y="6686550"/>
          <p14:tracePt t="71150" x="12330113" y="6702425"/>
          <p14:tracePt t="71161" x="12496800" y="6753225"/>
          <p14:tracePt t="71184" x="12396788" y="6802438"/>
          <p14:tracePt t="71194" x="12314238" y="6853238"/>
          <p14:tracePt t="71206" x="12214225" y="6869113"/>
          <p14:tracePt t="71217" x="11915775" y="6951663"/>
          <p14:tracePt t="71229" x="11815763" y="6969125"/>
          <p14:tracePt t="71239" x="11650663" y="6985000"/>
          <p14:tracePt t="71252" x="11599863" y="6985000"/>
          <p14:tracePt t="71262" x="11517313" y="7018338"/>
          <p14:tracePt t="71274" x="11102975" y="7067550"/>
          <p14:tracePt t="71284" x="10836275" y="7067550"/>
          <p14:tracePt t="71296" x="9475788" y="7185025"/>
          <p14:tracePt t="71307" x="9077325" y="7216775"/>
          <p14:tracePt t="71319" x="8729663" y="7250113"/>
          <p14:tracePt t="71329" x="7185025" y="7383463"/>
          <p14:tracePt t="71341" x="6837363" y="7432675"/>
          <p14:tracePt t="71352" x="5543550" y="7599363"/>
          <p14:tracePt t="71366" x="5111750" y="7648575"/>
          <p14:tracePt t="71374" x="4878388" y="7666038"/>
          <p14:tracePt t="71386" x="3998913" y="7815263"/>
          <p14:tracePt t="71400" x="3833813" y="7848600"/>
          <p14:tracePt t="71408" x="3451225" y="7947025"/>
          <p14:tracePt t="71420" x="3335338" y="7947025"/>
          <p14:tracePt t="71433" x="3268663" y="7980363"/>
          <p14:tracePt t="71442" x="3170238" y="7997825"/>
          <p14:tracePt t="71464" x="3152775" y="7997825"/>
          <p14:tracePt t="71509" x="3103563" y="7997825"/>
          <p14:tracePt t="71511" x="3086100" y="7997825"/>
          <p14:tracePt t="71523" x="2903538" y="7997825"/>
          <p14:tracePt t="71533" x="2805113" y="7997825"/>
          <p14:tracePt t="71544" x="2689225" y="7997825"/>
          <p14:tracePt t="71554" x="2406650" y="7997825"/>
          <p14:tracePt t="71566" x="2290763" y="7997825"/>
          <p14:tracePt t="71577" x="2190750" y="7947025"/>
          <p14:tracePt t="71589" x="1990725" y="7897813"/>
          <p14:tracePt t="71600" x="1941513" y="7881938"/>
          <p14:tracePt t="71611" x="1776413" y="7815263"/>
          <p14:tracePt t="71623" x="1709738" y="7764463"/>
          <p14:tracePt t="71634" x="1658938" y="7731125"/>
          <p14:tracePt t="71644" x="1593850" y="7699375"/>
          <p14:tracePt t="71667" x="1560513" y="7666038"/>
          <p14:tracePt t="71669" x="1509713" y="7599363"/>
          <p14:tracePt t="71689" x="1493838" y="7499350"/>
          <p14:tracePt t="71701" x="1493838" y="7483475"/>
          <p14:tracePt t="71712" x="1476375" y="7416800"/>
          <p14:tracePt t="71723" x="1476375" y="7267575"/>
          <p14:tracePt t="71746" x="1476375" y="7250113"/>
          <p14:tracePt t="71757" x="1476375" y="7216775"/>
          <p14:tracePt t="71776" x="1493838" y="7151688"/>
          <p14:tracePt t="71792" x="1509713" y="7151688"/>
          <p14:tracePt t="71802" x="1509713" y="7134225"/>
          <p14:tracePt t="71835" x="1543050" y="7134225"/>
          <p14:tracePt t="71850" x="1543050" y="7151688"/>
          <p14:tracePt t="71869" x="1543050" y="7216775"/>
          <p14:tracePt t="71883" x="1543050" y="7267575"/>
          <p14:tracePt t="71892" x="1560513" y="7383463"/>
          <p14:tracePt t="71904" x="1560513" y="7416800"/>
          <p14:tracePt t="71916" x="1560513" y="7466013"/>
          <p14:tracePt t="71926" x="1493838" y="7548563"/>
          <p14:tracePt t="71937" x="1476375" y="7615238"/>
          <p14:tracePt t="71950" x="1427163" y="7715250"/>
          <p14:tracePt t="71959" x="1377950" y="7764463"/>
          <p14:tracePt t="71971" x="1377950" y="7781925"/>
          <p14:tracePt t="71983" x="1360488" y="7815263"/>
          <p14:tracePt t="72006" x="1360488" y="7831138"/>
          <p14:tracePt t="72095" x="1360488" y="7815263"/>
          <p14:tracePt t="72117" x="1327150" y="7815263"/>
          <p14:tracePt t="72140" x="1327150" y="7781925"/>
          <p14:tracePt t="72186" x="1327150" y="7764463"/>
          <p14:tracePt t="72196" x="1360488" y="7764463"/>
          <p14:tracePt t="72232" x="1360488" y="7731125"/>
          <p14:tracePt t="72300" x="1377950" y="7731125"/>
          <p14:tracePt t="72331" x="1393825" y="7731125"/>
          <p14:tracePt t="72342" x="1427163" y="7731125"/>
          <p14:tracePt t="72354" x="1443038" y="7731125"/>
          <p14:tracePt t="72366" x="1493838" y="7731125"/>
          <p14:tracePt t="72376" x="1609725" y="7699375"/>
          <p14:tracePt t="72387" x="1676400" y="7666038"/>
          <p14:tracePt t="72410" x="1758950" y="7615238"/>
          <p14:tracePt t="72456" x="1758950" y="7599363"/>
          <p14:tracePt t="72501" x="1758950" y="7581900"/>
          <p14:tracePt t="72523" x="1758950" y="7532688"/>
          <p14:tracePt t="72545" x="1758950" y="7499350"/>
          <p14:tracePt t="72568" x="1758950" y="7483475"/>
          <p14:tracePt t="72590" x="1758950" y="7466013"/>
          <p14:tracePt t="72601" x="1725613" y="7432675"/>
          <p14:tracePt t="72726" x="1758950" y="7416800"/>
          <p14:tracePt t="72816" x="1725613" y="7416800"/>
          <p14:tracePt t="72849" x="1709738" y="7416800"/>
          <p14:tracePt t="72860" x="1676400" y="7416800"/>
          <p14:tracePt t="72883" x="1676400" y="7383463"/>
          <p14:tracePt t="72893" x="1658938" y="7383463"/>
          <p14:tracePt t="72951" x="1676400" y="7383463"/>
          <p14:tracePt t="72995" x="1709738" y="7383463"/>
          <p14:tracePt t="73018" x="1725613" y="7383463"/>
          <p14:tracePt t="73040" x="1725613" y="7367588"/>
          <p14:tracePt t="73051" x="1758950" y="7367588"/>
          <p14:tracePt t="73108" x="1725613" y="7367588"/>
          <p14:tracePt t="73154" x="1725613" y="7334250"/>
          <p14:tracePt t="73209" x="1725613" y="7367588"/>
          <p14:tracePt t="73221" x="1758950" y="7367588"/>
          <p14:tracePt t="73233" x="1776413" y="7367588"/>
          <p14:tracePt t="73243" x="1792288" y="7367588"/>
          <p14:tracePt t="73253" x="1892300" y="7367588"/>
          <p14:tracePt t="73266" x="1941513" y="7367588"/>
          <p14:tracePt t="73276" x="1958975" y="7367588"/>
          <p14:tracePt t="73287" x="1990725" y="7367588"/>
          <p14:tracePt t="73310" x="2008188" y="7367588"/>
          <p14:tracePt t="73468" x="2008188" y="7383463"/>
          <p14:tracePt t="73526" x="1990725" y="7383463"/>
          <p14:tracePt t="73569" x="1941513" y="7383463"/>
          <p14:tracePt t="73579" x="1908175" y="7383463"/>
          <p14:tracePt t="73591" x="1892300" y="7367588"/>
          <p14:tracePt t="73603" x="1792288" y="7334250"/>
          <p14:tracePt t="73617" x="1725613" y="7334250"/>
          <p14:tracePt t="73637" x="1676400" y="7334250"/>
          <p14:tracePt t="73637" x="1658938" y="7334250"/>
          <p14:tracePt t="73715" x="1676400" y="7334250"/>
          <p14:tracePt t="73726" x="1709738" y="7334250"/>
          <p14:tracePt t="73738" x="1709738" y="7367588"/>
          <p14:tracePt t="73750" x="1725613" y="7367588"/>
          <p14:tracePt t="73760" x="1776413" y="7367588"/>
          <p14:tracePt t="73771" x="1908175" y="7367588"/>
          <p14:tracePt t="73783" x="1958975" y="7367588"/>
          <p14:tracePt t="73794" x="2057400" y="7367588"/>
          <p14:tracePt t="73806" x="2074863" y="7367588"/>
          <p14:tracePt t="73817" x="2108200" y="7367588"/>
          <p14:tracePt t="73952" x="2108200" y="7383463"/>
          <p14:tracePt t="73996" x="2108200" y="7416800"/>
          <p14:tracePt t="74041" x="2074863" y="7432675"/>
          <p14:tracePt t="74063" x="2057400" y="7432675"/>
          <p14:tracePt t="74086" x="1958975" y="7432675"/>
          <p14:tracePt t="74100" x="1892300" y="7432675"/>
          <p14:tracePt t="74120" x="1709738" y="7383463"/>
          <p14:tracePt t="74133" x="1676400" y="7367588"/>
          <p14:tracePt t="74142" x="1609725" y="7316788"/>
          <p14:tracePt t="74153" x="1593850" y="7316788"/>
          <p14:tracePt t="74166" x="1560513" y="7267575"/>
          <p14:tracePt t="74188" x="1560513" y="7250113"/>
          <p14:tracePt t="74200" x="1543050" y="7185025"/>
          <p14:tracePt t="74210" x="1543050" y="7134225"/>
          <p14:tracePt t="74222" x="1543050" y="7085013"/>
          <p14:tracePt t="74256" x="1543050" y="7067550"/>
          <p14:tracePt t="74256" x="1560513" y="7034213"/>
          <p14:tracePt t="74277" x="1709738" y="6985000"/>
          <p14:tracePt t="74300" x="1792288" y="6969125"/>
          <p14:tracePt t="74300" x="1874838" y="6969125"/>
          <p14:tracePt t="74323" x="2057400" y="6951663"/>
          <p14:tracePt t="74323" x="2141538" y="6951663"/>
          <p14:tracePt t="74334" x="2273300" y="6969125"/>
          <p14:tracePt t="74368" x="2290763" y="6969125"/>
          <p14:tracePt t="74368" x="2306638" y="7018338"/>
          <p14:tracePt t="74390" x="2306638" y="7085013"/>
          <p14:tracePt t="74412" x="2306638" y="7100888"/>
          <p14:tracePt t="74447" x="2239963" y="7200900"/>
          <p14:tracePt t="74458" x="2190750" y="7250113"/>
          <p14:tracePt t="74491" x="2173288" y="7300913"/>
          <p14:tracePt t="74492" x="2141538" y="7300913"/>
          <p14:tracePt t="74503" x="2124075" y="7316788"/>
          <p14:tracePt t="74559" x="2108200" y="7316788"/>
          <p14:tracePt t="74570" x="2074863" y="7367588"/>
          <p14:tracePt t="74583" x="2057400" y="7367588"/>
          <p14:tracePt t="74593" x="1958975" y="7466013"/>
          <p14:tracePt t="74604" x="1941513" y="7499350"/>
          <p14:tracePt t="74617" x="1892300" y="7532688"/>
          <p14:tracePt t="74626" x="1841500" y="7581900"/>
          <p14:tracePt t="74638" x="1825625" y="7581900"/>
          <p14:tracePt t="74650" x="1776413" y="7615238"/>
          <p14:tracePt t="74671" x="1725613" y="7648575"/>
          <p14:tracePt t="74683" x="1658938" y="7699375"/>
          <p14:tracePt t="74693" x="1643063" y="7715250"/>
          <p14:tracePt t="74706" x="1609725" y="7715250"/>
          <p14:tracePt t="74750" x="1593850" y="7731125"/>
          <p14:tracePt t="74784" x="1560513" y="7731125"/>
          <p14:tracePt t="74942" x="1543050" y="7731125"/>
          <p14:tracePt t="74987" x="1509713" y="7731125"/>
          <p14:tracePt t="75001" x="1509713" y="7715250"/>
          <p14:tracePt t="75020" x="1476375" y="7666038"/>
          <p14:tracePt t="75033" x="1443038" y="7666038"/>
          <p14:tracePt t="75042" x="1377950" y="7599363"/>
          <p14:tracePt t="75054" x="1360488" y="7599363"/>
          <p14:tracePt t="75067" x="1327150" y="7581900"/>
          <p14:tracePt t="75076" x="1260475" y="7499350"/>
          <p14:tracePt t="75088" x="1260475" y="7466013"/>
          <p14:tracePt t="75100" x="1244600" y="7367588"/>
          <p14:tracePt t="75110" x="1211263" y="7316788"/>
          <p14:tracePt t="75133" x="1195388" y="7200900"/>
          <p14:tracePt t="75144" x="1144588" y="7151688"/>
          <p14:tracePt t="75156" x="1128713" y="7100888"/>
          <p14:tracePt t="75167" x="1095375" y="7085013"/>
          <p14:tracePt t="75189" x="1046163" y="7034213"/>
          <p14:tracePt t="75200" x="1028700" y="7034213"/>
          <p14:tracePt t="75211" x="1012825" y="7034213"/>
          <p14:tracePt t="75223" x="979488" y="7034213"/>
          <p14:tracePt t="75258" x="962025" y="7067550"/>
          <p14:tracePt t="75268" x="928688" y="7100888"/>
          <p14:tracePt t="75290" x="846138" y="7316788"/>
          <p14:tracePt t="75301" x="763588" y="7499350"/>
          <p14:tracePt t="75312" x="746125" y="7615238"/>
          <p14:tracePt t="75324" x="730250" y="7699375"/>
          <p14:tracePt t="75335" x="681038" y="7815263"/>
          <p14:tracePt t="75350" x="647700" y="7848600"/>
          <p14:tracePt t="75358" x="647700" y="7947025"/>
          <p14:tracePt t="75369" x="647700" y="7980363"/>
          <p14:tracePt t="75383" x="681038" y="7980363"/>
          <p14:tracePt t="75392" x="696913" y="8013700"/>
          <p14:tracePt t="75414" x="796925" y="8013700"/>
          <p14:tracePt t="75425" x="879475" y="8013700"/>
          <p14:tracePt t="75448" x="1443038" y="8013700"/>
          <p14:tracePt t="75459" x="1609725" y="7997825"/>
          <p14:tracePt t="75470" x="2224088" y="7997825"/>
          <p14:tracePt t="75483" x="2455863" y="7997825"/>
          <p14:tracePt t="75493" x="2738438" y="7997825"/>
          <p14:tracePt t="75504" x="3368675" y="7997825"/>
          <p14:tracePt t="75516" x="3684588" y="7997825"/>
          <p14:tracePt t="75526" x="4430713" y="7997825"/>
          <p14:tracePt t="75538" x="4630738" y="7997825"/>
          <p14:tracePt t="75550" x="4929188" y="7997825"/>
          <p14:tracePt t="75571" x="5343525" y="8013700"/>
          <p14:tracePt t="75583" x="5543550" y="8013700"/>
          <p14:tracePt t="75606" x="5924550" y="8013700"/>
          <p14:tracePt t="75617" x="6007100" y="8013700"/>
          <p14:tracePt t="75627" x="6024563" y="8013700"/>
          <p14:tracePt t="75650" x="6073775" y="7997825"/>
          <p14:tracePt t="75650" x="6091238" y="7997825"/>
          <p14:tracePt t="75661" x="6140450" y="7997825"/>
          <p14:tracePt t="75673" x="6207125" y="7997825"/>
          <p14:tracePt t="75684" x="6240463" y="7997825"/>
          <p14:tracePt t="75695" x="6289675" y="7997825"/>
          <p14:tracePt t="75706" x="6305550" y="7997825"/>
          <p14:tracePt t="75718" x="6323013" y="7997825"/>
          <p14:tracePt t="75920" x="6305550" y="7997825"/>
          <p14:tracePt t="75966" x="6289675" y="7997825"/>
          <p14:tracePt t="75999" x="6256338" y="7997825"/>
          <p14:tracePt t="76010" x="6240463" y="7997825"/>
          <p14:tracePt t="76033" x="6207125" y="7997825"/>
          <p14:tracePt t="76056" x="6140450" y="7997825"/>
          <p14:tracePt t="76213" x="6173788" y="7997825"/>
          <p14:tracePt t="76225" x="6189663" y="7997825"/>
          <p14:tracePt t="76235" x="6305550" y="7980363"/>
          <p14:tracePt t="76246" x="6356350" y="7980363"/>
          <p14:tracePt t="76258" x="6423025" y="7980363"/>
          <p14:tracePt t="76269" x="6538913" y="7980363"/>
          <p14:tracePt t="76283" x="6605588" y="7980363"/>
          <p14:tracePt t="76292" x="6754813" y="7980363"/>
          <p14:tracePt t="76303" x="6837363" y="7980363"/>
          <p14:tracePt t="76316" x="7035800" y="7980363"/>
          <p14:tracePt t="76325" x="7318375" y="7980363"/>
          <p14:tracePt t="76337" x="7434263" y="7980363"/>
          <p14:tracePt t="76350" x="7667625" y="7997825"/>
          <p14:tracePt t="76359" x="7683500" y="7997825"/>
          <p14:tracePt t="76370" x="7683500" y="8013700"/>
          <p14:tracePt t="76449" x="7683500" y="8047038"/>
          <p14:tracePt t="76450" x="7667625" y="8047038"/>
          <p14:tracePt t="76471" x="7667625" y="8062913"/>
          <p14:tracePt t="76551" x="7683500" y="8062913"/>
          <p14:tracePt t="76573" x="7750175" y="8096250"/>
          <p14:tracePt t="76573" x="7799388" y="8096250"/>
          <p14:tracePt t="76585" x="7981950" y="8096250"/>
          <p14:tracePt t="76595" x="8148638" y="8096250"/>
          <p14:tracePt t="76607" x="8380413" y="8062913"/>
          <p14:tracePt t="76618" x="8447088" y="8062913"/>
          <p14:tracePt t="76629" x="8596313" y="8047038"/>
          <p14:tracePt t="76640" x="8778875" y="8047038"/>
          <p14:tracePt t="76662" x="8812213" y="8013700"/>
          <p14:tracePt t="76707" x="8778875" y="8013700"/>
          <p14:tracePt t="76741" x="8778875" y="7997825"/>
          <p14:tracePt t="76764" x="8778875" y="7980363"/>
          <p14:tracePt t="76775" x="8729663" y="7897813"/>
          <p14:tracePt t="76787" x="8729663" y="7881938"/>
          <p14:tracePt t="76800" x="8729663" y="7781925"/>
          <p14:tracePt t="76809" x="8729663" y="7581900"/>
          <p14:tracePt t="76820" x="8778875" y="7499350"/>
          <p14:tracePt t="76832" x="8878888" y="7250113"/>
          <p14:tracePt t="76843" x="8928100" y="7185025"/>
          <p14:tracePt t="76854" x="8945563" y="7134225"/>
          <p14:tracePt t="76866" x="9043988" y="7018338"/>
          <p14:tracePt t="76877" x="9061450" y="6985000"/>
          <p14:tracePt t="76888" x="9061450" y="6969125"/>
          <p14:tracePt t="76944" x="9043988" y="6969125"/>
          <p14:tracePt t="76955" x="9010650" y="6969125"/>
          <p14:tracePt t="76967" x="8994775" y="6969125"/>
          <p14:tracePt t="76977" x="8945563" y="6951663"/>
          <p14:tracePt t="76988" x="8894763" y="6951663"/>
          <p14:tracePt t="77000" x="8696325" y="6951663"/>
          <p14:tracePt t="77012" x="8612188" y="6951663"/>
          <p14:tracePt t="77023" x="8447088" y="6951663"/>
          <p14:tracePt t="77034" x="8131175" y="6951663"/>
          <p14:tracePt t="77045" x="7799388" y="6951663"/>
          <p14:tracePt t="77056" x="7518400" y="6969125"/>
          <p14:tracePt t="77067" x="6886575" y="6969125"/>
          <p14:tracePt t="77079" x="6588125" y="6985000"/>
          <p14:tracePt t="77090" x="5808663" y="6985000"/>
          <p14:tracePt t="77101" x="5510213" y="6985000"/>
          <p14:tracePt t="77112" x="5294313" y="6985000"/>
          <p14:tracePt t="77123" x="4464050" y="7018338"/>
          <p14:tracePt t="77135" x="4281488" y="7018338"/>
          <p14:tracePt t="77145" x="3849688" y="7018338"/>
          <p14:tracePt t="77169" x="3684588" y="7018338"/>
          <p14:tracePt t="77183" x="3484563" y="7018338"/>
          <p14:tracePt t="77192" x="2339975" y="7085013"/>
          <p14:tracePt t="77202" x="1658938" y="7134225"/>
          <p14:tracePt t="77225" x="1311275" y="7134225"/>
          <p14:tracePt t="77235" x="928688" y="7134225"/>
          <p14:tracePt t="77250" x="763588" y="7134225"/>
          <p14:tracePt t="77270" x="381000" y="7134225"/>
          <p14:tracePt t="77271" x="182563" y="7134225"/>
          <p14:tracePt t="77283" x="49213" y="7134225"/>
          <p14:tracePt t="77596" x="0" y="7416800"/>
          <p14:tracePt t="77608" x="15875" y="7432675"/>
          <p14:tracePt t="77618" x="15875" y="7466013"/>
          <p14:tracePt t="77633" x="15875" y="7532688"/>
          <p14:tracePt t="77641" x="15875" y="7548563"/>
          <p14:tracePt t="77653" x="15875" y="7615238"/>
          <p14:tracePt t="77663" x="15875" y="7699375"/>
          <p14:tracePt t="77675" x="15875" y="7715250"/>
          <p14:tracePt t="77686" x="15875" y="7781925"/>
          <p14:tracePt t="77720" x="15875" y="7848600"/>
          <p14:tracePt t="77753" x="15875" y="7881938"/>
          <p14:tracePt t="77767" x="49213" y="7881938"/>
          <p14:tracePt t="77788" x="100013" y="7881938"/>
          <p14:tracePt t="77800" x="115888" y="7897813"/>
          <p14:tracePt t="77810" x="282575" y="7931150"/>
          <p14:tracePt t="77821" x="414338" y="7980363"/>
          <p14:tracePt t="77843" x="1211263" y="8062913"/>
          <p14:tracePt t="77855" x="2108200" y="8162925"/>
          <p14:tracePt t="77867" x="2622550" y="8213725"/>
          <p14:tracePt t="77877" x="2921000" y="8213725"/>
          <p14:tracePt t="77889" x="4116388" y="8229600"/>
          <p14:tracePt t="77900" x="4314825" y="8229600"/>
          <p14:tracePt t="77910" x="5260975" y="8245475"/>
          <p14:tracePt t="77922" x="5392738" y="8229600"/>
          <p14:tracePt t="77934" x="5608638" y="8213725"/>
          <p14:tracePt t="77945" x="5957888" y="8180388"/>
          <p14:tracePt t="77956" x="6024563" y="8162925"/>
          <p14:tracePt t="77967" x="6122988" y="8129588"/>
          <p14:tracePt t="77978" x="6140450" y="8129588"/>
          <p14:tracePt t="78035" x="6173788" y="8129588"/>
          <p14:tracePt t="78081" x="6189663" y="8129588"/>
          <p14:tracePt t="78170" x="6189663" y="8162925"/>
          <p14:tracePt t="78192" x="6189663" y="8180388"/>
          <p14:tracePt t="78203" x="6256338" y="8245475"/>
          <p14:tracePt t="78216" x="6305550" y="8329613"/>
          <p14:tracePt t="78226" x="6521450" y="8461375"/>
          <p14:tracePt t="78237" x="6605588" y="8512175"/>
          <p14:tracePt t="78250" x="6721475" y="8577263"/>
          <p14:tracePt t="78259" x="7002463" y="8677275"/>
          <p14:tracePt t="78271" x="7102475" y="8677275"/>
          <p14:tracePt t="78283" x="7185025" y="8694738"/>
          <p14:tracePt t="78305" x="7218363" y="8677275"/>
          <p14:tracePt t="78317" x="7218363" y="8643938"/>
          <p14:tracePt t="78339" x="7218363" y="8628063"/>
          <p14:tracePt t="78339" x="7218363" y="8610600"/>
          <p14:tracePt t="78351" x="7218363" y="8561388"/>
          <p14:tracePt t="78361" x="7218363" y="8445500"/>
          <p14:tracePt t="78378" x="7235825" y="8445500"/>
          <p14:tracePt t="78395" x="7235825" y="8412163"/>
          <p14:tracePt t="80106" x="7235825" y="8445500"/>
          <p14:tracePt t="80150" x="7269163" y="8461375"/>
          <p14:tracePt t="80195" x="7235825" y="8445500"/>
          <p14:tracePt t="80208" x="7119938" y="8296275"/>
          <p14:tracePt t="80218" x="6953250" y="8162925"/>
          <p14:tracePt t="80229" x="6688138" y="7947025"/>
          <p14:tracePt t="80240" x="6423025" y="7781925"/>
          <p14:tracePt t="80251" x="6140450" y="7648575"/>
          <p14:tracePt t="80263" x="5891213" y="7499350"/>
          <p14:tracePt t="80274" x="4695825" y="6918325"/>
          <p14:tracePt t="80285" x="4314825" y="6735763"/>
          <p14:tracePt t="80299" x="3021013" y="6172200"/>
          <p14:tracePt t="80308" x="2705100" y="6056313"/>
          <p14:tracePt t="80319" x="2406650" y="5922963"/>
          <p14:tracePt t="80329" x="1941513" y="5641975"/>
          <p14:tracePt t="80341" x="1874838" y="5557838"/>
          <p14:tracePt t="80532" x="1841500" y="5591175"/>
          <p14:tracePt t="80544" x="1841500" y="5641975"/>
          <p14:tracePt t="80556" x="1825625" y="5641975"/>
          <p14:tracePt t="80577" x="1841500" y="5641975"/>
          <p14:tracePt t="80601" x="1892300" y="5591175"/>
          <p14:tracePt t="80611" x="2057400" y="5408613"/>
          <p14:tracePt t="80623" x="2273300" y="5192713"/>
          <p14:tracePt t="80634" x="2389188" y="5043488"/>
          <p14:tracePt t="80657" x="2689225" y="4845050"/>
          <p14:tracePt t="80667" x="2870200" y="4795838"/>
          <p14:tracePt t="80678" x="2936875" y="4762500"/>
          <p14:tracePt t="80690" x="2987675" y="4745038"/>
          <p14:tracePt t="80701" x="3203575" y="4745038"/>
          <p14:tracePt t="80712" x="3219450" y="4745038"/>
          <p14:tracePt t="80723" x="3268663" y="4811713"/>
          <p14:tracePt t="80747" x="3286125" y="4894263"/>
          <p14:tracePt t="80757" x="3286125" y="5027613"/>
          <p14:tracePt t="80770" x="3286125" y="5043488"/>
          <p14:tracePt t="80791" x="3286125" y="5127625"/>
          <p14:tracePt t="80814" x="3268663" y="5143500"/>
          <p14:tracePt t="80836" x="3203575" y="5159375"/>
          <p14:tracePt t="80859" x="3170238" y="5159375"/>
          <p14:tracePt t="80870" x="3136900" y="5192713"/>
          <p14:tracePt t="80883" x="3103563" y="5192713"/>
          <p14:tracePt t="80893" x="3036888" y="5159375"/>
          <p14:tracePt t="80903" x="2987675" y="5143500"/>
          <p14:tracePt t="80916" x="2970213" y="5127625"/>
          <p14:tracePt t="80926" x="2805113" y="5043488"/>
          <p14:tracePt t="80938" x="2738438" y="5027613"/>
          <p14:tracePt t="80949" x="2622550" y="4927600"/>
          <p14:tracePt t="80960" x="2538413" y="4911725"/>
          <p14:tracePt t="80971" x="2506663" y="4894263"/>
          <p14:tracePt t="80983" x="2422525" y="4811713"/>
          <p14:tracePt t="80993" x="2389188" y="4795838"/>
          <p14:tracePt t="81006" x="2239963" y="4695825"/>
          <p14:tracePt t="81017" x="2190750" y="4645025"/>
          <p14:tracePt t="81027" x="2124075" y="4645025"/>
          <p14:tracePt t="81039" x="2024063" y="4629150"/>
          <p14:tracePt t="81061" x="2008188" y="4613275"/>
          <p14:tracePt t="81106" x="2008188" y="4629150"/>
          <p14:tracePt t="81118" x="2008188" y="4645025"/>
          <p14:tracePt t="81128" x="2057400" y="4729163"/>
          <p14:tracePt t="81152" x="2074863" y="4762500"/>
          <p14:tracePt t="81152" x="2108200" y="4795838"/>
          <p14:tracePt t="81163" x="2141538" y="4811713"/>
          <p14:tracePt t="81174" x="2273300" y="4911725"/>
          <p14:tracePt t="81185" x="2306638" y="4960938"/>
          <p14:tracePt t="81196" x="2355850" y="4976813"/>
          <p14:tracePt t="81207" x="2473325" y="5010150"/>
          <p14:tracePt t="81219" x="2506663" y="5027613"/>
          <p14:tracePt t="81264" x="2522538" y="5027613"/>
          <p14:tracePt t="81275" x="2522538" y="5010150"/>
          <p14:tracePt t="81286" x="2522538" y="4976813"/>
          <p14:tracePt t="81299" x="2571750" y="4960938"/>
          <p14:tracePt t="81308" x="2571750" y="4911725"/>
          <p14:tracePt t="81320" x="2655888" y="4745038"/>
          <p14:tracePt t="81333" x="2689225" y="4678363"/>
          <p14:tracePt t="81342" x="2754313" y="4562475"/>
          <p14:tracePt t="81354" x="2820988" y="4446588"/>
          <p14:tracePt t="81366" x="2854325" y="4397375"/>
          <p14:tracePt t="81376" x="2921000" y="4297363"/>
          <p14:tracePt t="81388" x="2921000" y="4281488"/>
          <p14:tracePt t="81399" x="2936875" y="4281488"/>
          <p14:tracePt t="81410" x="2936875" y="4297363"/>
          <p14:tracePt t="81421" x="2936875" y="4330700"/>
          <p14:tracePt t="81433" x="2970213" y="4397375"/>
          <p14:tracePt t="81443" x="2970213" y="4446588"/>
          <p14:tracePt t="81456" x="2987675" y="4495800"/>
          <p14:tracePt t="81466" x="3021013" y="4529138"/>
          <p14:tracePt t="81478" x="3036888" y="4579938"/>
          <p14:tracePt t="81489" x="3152775" y="4695825"/>
          <p14:tracePt t="81500" x="3170238" y="4745038"/>
          <p14:tracePt t="81511" x="3219450" y="4795838"/>
          <p14:tracePt t="81523" x="3368675" y="4860925"/>
          <p14:tracePt t="81534" x="3402013" y="4894263"/>
          <p14:tracePt t="81545" x="3484563" y="4894263"/>
          <p14:tracePt t="81556" x="3502025" y="4894263"/>
          <p14:tracePt t="81579" x="3484563" y="4860925"/>
          <p14:tracePt t="81601" x="3451225" y="4845050"/>
          <p14:tracePt t="81612" x="3435350" y="4811713"/>
          <p14:tracePt t="81623" x="3386138" y="4795838"/>
          <p14:tracePt t="81635" x="3335338" y="4762500"/>
          <p14:tracePt t="81646" x="3319463" y="4762500"/>
          <p14:tracePt t="81658" x="3252788" y="4762500"/>
          <p14:tracePt t="81668" x="3252788" y="4795838"/>
          <p14:tracePt t="81683" x="3219450" y="4795838"/>
          <p14:tracePt t="81691" x="3152775" y="4911725"/>
          <p14:tracePt t="81702" x="3152775" y="4976813"/>
          <p14:tracePt t="81716" x="3152775" y="5094288"/>
          <p14:tracePt t="81725" x="3152775" y="5127625"/>
          <p14:tracePt t="81736" x="3152775" y="5143500"/>
          <p14:tracePt t="81749" x="3170238" y="5210175"/>
          <p14:tracePt t="81759" x="3203575" y="5210175"/>
          <p14:tracePt t="81793" x="3203575" y="5243513"/>
          <p14:tracePt t="81826" x="3170238" y="5243513"/>
          <p14:tracePt t="81838" x="3136900" y="5243513"/>
          <p14:tracePt t="81849" x="3052763" y="5243513"/>
          <p14:tracePt t="81860" x="2870200" y="5243513"/>
          <p14:tracePt t="81871" x="2805113" y="5243513"/>
          <p14:tracePt t="81883" x="2705100" y="5243513"/>
          <p14:tracePt t="81894" x="2473325" y="5210175"/>
          <p14:tracePt t="81906" x="2389188" y="5159375"/>
          <p14:tracePt t="81916" x="2173288" y="5076825"/>
          <p14:tracePt t="81927" x="2108200" y="5027613"/>
          <p14:tracePt t="81939" x="2074863" y="5010150"/>
          <p14:tracePt t="81951" x="1941513" y="4860925"/>
          <p14:tracePt t="81961" x="1908175" y="4845050"/>
          <p14:tracePt t="81973" x="1892300" y="4762500"/>
          <p14:tracePt t="81983" x="1892300" y="4745038"/>
          <p14:tracePt t="81995" x="1892300" y="4678363"/>
          <p14:tracePt t="82007" x="2008188" y="4529138"/>
          <p14:tracePt t="82018" x="2074863" y="4462463"/>
          <p14:tracePt t="82029" x="2273300" y="4413250"/>
          <p14:tracePt t="82052" x="2355850" y="4413250"/>
          <p14:tracePt t="82052" x="2506663" y="4397375"/>
          <p14:tracePt t="82063" x="2870200" y="4397375"/>
          <p14:tracePt t="82074" x="2970213" y="4397375"/>
          <p14:tracePt t="82085" x="3219450" y="4495800"/>
          <p14:tracePt t="82099" x="3319463" y="4529138"/>
          <p14:tracePt t="82119" x="3335338" y="4562475"/>
          <p14:tracePt t="82119" x="3435350" y="4729163"/>
          <p14:tracePt t="82132" x="3435350" y="4795838"/>
          <p14:tracePt t="82141" x="3435350" y="5010150"/>
          <p14:tracePt t="82153" x="3435350" y="5094288"/>
          <p14:tracePt t="82165" x="3402013" y="5192713"/>
          <p14:tracePt t="82175" x="3335338" y="5326063"/>
          <p14:tracePt t="82186" x="3335338" y="5359400"/>
          <p14:tracePt t="82199" x="3219450" y="5426075"/>
          <p14:tracePt t="82208" x="3203575" y="5441950"/>
          <p14:tracePt t="82231" x="3103563" y="5475288"/>
          <p14:tracePt t="82243" x="3086100" y="5491163"/>
          <p14:tracePt t="82253" x="3052763" y="5491163"/>
          <p14:tracePt t="82299" x="3036888" y="5491163"/>
          <p14:tracePt t="82310" x="3036888" y="5524500"/>
          <p14:tracePt t="82716" x="3021013" y="5491163"/>
          <p14:tracePt t="82928" x="3021013" y="5524500"/>
          <p14:tracePt t="82951" x="3021013" y="5541963"/>
          <p14:tracePt t="82966" x="3036888" y="5591175"/>
          <p14:tracePt t="83154" x="3021013" y="5591175"/>
          <p14:tracePt t="83168" x="3021013" y="5557838"/>
          <p14:tracePt t="83244" x="3021013" y="5591175"/>
          <p14:tracePt t="83257" x="3021013" y="5641975"/>
          <p14:tracePt t="83277" x="3021013" y="5707063"/>
          <p14:tracePt t="83279" x="2987675" y="5773738"/>
          <p14:tracePt t="83289" x="2936875" y="5873750"/>
          <p14:tracePt t="83301" x="2936875" y="5889625"/>
          <p14:tracePt t="83311" x="2854325" y="6072188"/>
          <p14:tracePt t="83322" x="2771775" y="6221413"/>
          <p14:tracePt t="83333" x="2689225" y="6454775"/>
          <p14:tracePt t="83344" x="2655888" y="6519863"/>
          <p14:tracePt t="83356" x="2655888" y="6553200"/>
          <p14:tracePt t="83367" x="2638425" y="6586538"/>
          <p14:tracePt t="83379" x="2622550" y="6586538"/>
          <p14:tracePt t="83389" x="2589213" y="6670675"/>
          <p14:tracePt t="83401" x="2571750" y="6702425"/>
          <p14:tracePt t="83411" x="2538413" y="6786563"/>
          <p14:tracePt t="83423" x="2538413" y="6853238"/>
          <p14:tracePt t="83604" x="2571750" y="6802438"/>
          <p14:tracePt t="83617" x="2571750" y="6686550"/>
          <p14:tracePt t="83626" x="2571750" y="6670675"/>
          <p14:tracePt t="83638" x="2538413" y="6670675"/>
          <p14:tracePt t="83649" x="2522538" y="6670675"/>
          <p14:tracePt t="83659" x="2473325" y="6686550"/>
          <p14:tracePt t="83671" x="2422525" y="6735763"/>
          <p14:tracePt t="83683" x="2290763" y="6902450"/>
          <p14:tracePt t="83694" x="2239963" y="6951663"/>
          <p14:tracePt t="83704" x="2008188" y="7151688"/>
          <p14:tracePt t="83716" x="1892300" y="7250113"/>
          <p14:tracePt t="83727" x="1758950" y="7383463"/>
          <p14:tracePt t="83739" x="1609725" y="7532688"/>
          <p14:tracePt t="83749" x="1609725" y="7548563"/>
          <p14:tracePt t="83761" x="1593850" y="7615238"/>
          <p14:tracePt t="83772" x="1593850" y="7648575"/>
          <p14:tracePt t="83794" x="1593850" y="7666038"/>
          <p14:tracePt t="83806" x="1609725" y="7666038"/>
          <p14:tracePt t="83839" x="1643063" y="7666038"/>
          <p14:tracePt t="83885" x="1643063" y="7648575"/>
          <p14:tracePt t="83907" x="1658938" y="7648575"/>
          <p14:tracePt t="83929" x="1676400" y="7615238"/>
          <p14:tracePt t="83952" x="1676400" y="7599363"/>
          <p14:tracePt t="83966" x="1709738" y="7548563"/>
          <p14:tracePt t="83975" x="1709738" y="7532688"/>
          <p14:tracePt t="83986" x="1758950" y="7483475"/>
          <p14:tracePt t="84008" x="1776413" y="7483475"/>
          <p14:tracePt t="84019" x="1841500" y="7383463"/>
          <p14:tracePt t="84032" x="1874838" y="7367588"/>
          <p14:tracePt t="84042" x="1941513" y="7316788"/>
          <p14:tracePt t="84054" x="1941513" y="7300913"/>
          <p14:tracePt t="84066" x="1958975" y="7300913"/>
          <p14:tracePt t="84076" x="1958975" y="7267575"/>
          <p14:tracePt t="84098" x="2024063" y="7185025"/>
          <p14:tracePt t="84110" x="2074863" y="7100888"/>
          <p14:tracePt t="84121" x="2173288" y="6918325"/>
          <p14:tracePt t="84133" x="2306638" y="6670675"/>
          <p14:tracePt t="84144" x="2355850" y="6553200"/>
          <p14:tracePt t="84154" x="2455863" y="6172200"/>
          <p14:tracePt t="84166" x="2473325" y="6038850"/>
          <p14:tracePt t="84178" x="2506663" y="5940425"/>
          <p14:tracePt t="84189" x="2571750" y="5673725"/>
          <p14:tracePt t="84199" x="2638425" y="5541963"/>
          <p14:tracePt t="84211" x="2820988" y="5210175"/>
          <p14:tracePt t="84222" x="2903538" y="5143500"/>
          <p14:tracePt t="84245" x="3286125" y="4911725"/>
          <p14:tracePt t="84256" x="3402013" y="4894263"/>
          <p14:tracePt t="84267" x="3600450" y="4894263"/>
          <p14:tracePt t="84414" x="3568700" y="4911725"/>
          <p14:tracePt t="84448" x="3551238" y="4911725"/>
          <p14:tracePt t="84492" x="3535363" y="4911725"/>
          <p14:tracePt t="84516" x="3502025" y="4911725"/>
          <p14:tracePt t="84548" x="3502025" y="4927600"/>
          <p14:tracePt t="84560" x="3451225" y="4960938"/>
          <p14:tracePt t="84571" x="3435350" y="4976813"/>
          <p14:tracePt t="84583" x="3286125" y="5076825"/>
          <p14:tracePt t="84593" x="3170238" y="5127625"/>
          <p14:tracePt t="84606" x="3103563" y="5159375"/>
          <p14:tracePt t="84616" x="2936875" y="5243513"/>
          <p14:tracePt t="84627" x="2870200" y="5243513"/>
          <p14:tracePt t="84639" x="2771775" y="5259388"/>
          <p14:tracePt t="84650" x="2738438" y="5259388"/>
          <p14:tracePt t="84661" x="2705100" y="5276850"/>
          <p14:tracePt t="84673" x="2638425" y="5276850"/>
          <p14:tracePt t="84683" x="2589213" y="5276850"/>
          <p14:tracePt t="84695" x="2473325" y="5310188"/>
          <p14:tracePt t="84706" x="2389188" y="5310188"/>
          <p14:tracePt t="84717" x="2290763" y="5310188"/>
          <p14:tracePt t="84728" x="2141538" y="5259388"/>
          <p14:tracePt t="84740" x="2074863" y="5243513"/>
          <p14:tracePt t="84751" x="1958975" y="5192713"/>
          <p14:tracePt t="84763" x="1958975" y="5159375"/>
          <p14:tracePt t="84774" x="1941513" y="5159375"/>
          <p14:tracePt t="84785" x="1908175" y="5094288"/>
          <p14:tracePt t="84808" x="1908175" y="5043488"/>
          <p14:tracePt t="84819" x="1941513" y="5010150"/>
          <p14:tracePt t="84833" x="1958975" y="4976813"/>
          <p14:tracePt t="84841" x="2057400" y="4894263"/>
          <p14:tracePt t="84853" x="2141538" y="4811713"/>
          <p14:tracePt t="84866" x="2239963" y="4745038"/>
          <p14:tracePt t="84875" x="2422525" y="4678363"/>
          <p14:tracePt t="84898" x="2771775" y="4629150"/>
          <p14:tracePt t="84909" x="2870200" y="4629150"/>
          <p14:tracePt t="84920" x="3036888" y="4629150"/>
          <p14:tracePt t="84932" x="3152775" y="4645025"/>
          <p14:tracePt t="84943" x="3203575" y="4695825"/>
          <p14:tracePt t="84953" x="3252788" y="4762500"/>
          <p14:tracePt t="84976" x="3286125" y="4860925"/>
          <p14:tracePt t="84988" x="3319463" y="5027613"/>
          <p14:tracePt t="84999" x="3319463" y="5094288"/>
          <p14:tracePt t="85010" x="3286125" y="5243513"/>
          <p14:tracePt t="85021" x="3268663" y="5310188"/>
          <p14:tracePt t="85033" x="3219450" y="5375275"/>
          <p14:tracePt t="85043" x="3103563" y="5475288"/>
          <p14:tracePt t="85056" x="3036888" y="5491163"/>
          <p14:tracePt t="85067" x="2805113" y="5541963"/>
          <p14:tracePt t="85078" x="2754313" y="5541963"/>
          <p14:tracePt t="85089" x="2655888" y="5541963"/>
          <p14:tracePt t="85101" x="2622550" y="5524500"/>
          <p14:tracePt t="85111" x="2571750" y="5491163"/>
          <p14:tracePt t="85123" x="2522538" y="5408613"/>
          <p14:tracePt t="85133" x="2506663" y="5326063"/>
          <p14:tracePt t="85145" x="2506663" y="5276850"/>
          <p14:tracePt t="85156" x="2506663" y="5127625"/>
          <p14:tracePt t="85179" x="2522538" y="4911725"/>
          <p14:tracePt t="85190" x="2538413" y="4860925"/>
          <p14:tracePt t="85201" x="2571750" y="4860925"/>
          <p14:tracePt t="85213" x="2705100" y="4795838"/>
          <p14:tracePt t="85224" x="2771775" y="4762500"/>
          <p14:tracePt t="85236" x="3021013" y="4729163"/>
          <p14:tracePt t="85246" x="3152775" y="4729163"/>
          <p14:tracePt t="85258" x="3219450" y="4745038"/>
          <p14:tracePt t="85269" x="3386138" y="4811713"/>
          <p14:tracePt t="85283" x="3435350" y="4860925"/>
          <p14:tracePt t="85291" x="3451225" y="4927600"/>
          <p14:tracePt t="85303" x="3451225" y="4960938"/>
          <p14:tracePt t="85316" x="3451225" y="4976813"/>
          <p14:tracePt t="85325" x="3435350" y="5076825"/>
          <p14:tracePt t="85336" x="3386138" y="5094288"/>
          <p14:tracePt t="85349" x="3268663" y="5210175"/>
          <p14:tracePt t="85359" x="3252788" y="5210175"/>
          <p14:tracePt t="85371" x="3203575" y="5243513"/>
          <p14:tracePt t="85383" x="3136900" y="5243513"/>
          <p14:tracePt t="85393" x="3086100" y="5243513"/>
          <p14:tracePt t="85416" x="2921000" y="5210175"/>
          <p14:tracePt t="85417" x="2854325" y="5210175"/>
          <p14:tracePt t="85426" x="2754313" y="5159375"/>
          <p14:tracePt t="85437" x="2589213" y="5094288"/>
          <p14:tracePt t="85449" x="2571750" y="5076825"/>
          <p14:tracePt t="85472" x="2571750" y="5043488"/>
          <p14:tracePt t="85472" x="2538413" y="5027613"/>
          <p14:tracePt t="85483" x="2522538" y="5010150"/>
          <p14:tracePt t="85505" x="2522538" y="4976813"/>
          <p14:tracePt t="85539" x="2538413" y="4960938"/>
          <p14:tracePt t="85551" x="2655888" y="4927600"/>
          <p14:tracePt t="85561" x="2754313" y="4927600"/>
          <p14:tracePt t="85572" x="2903538" y="4911725"/>
          <p14:tracePt t="85584" x="3103563" y="4927600"/>
          <p14:tracePt t="85596" x="3152775" y="4927600"/>
          <p14:tracePt t="85618" x="3319463" y="5010150"/>
          <p14:tracePt t="85618" x="3335338" y="5043488"/>
          <p14:tracePt t="85628" x="3368675" y="5043488"/>
          <p14:tracePt t="85651" x="3435350" y="5192713"/>
          <p14:tracePt t="85666" x="3435350" y="5259388"/>
          <p14:tracePt t="85673" x="3435350" y="5276850"/>
          <p14:tracePt t="85686" x="3435350" y="5310188"/>
          <p14:tracePt t="85708" x="3402013" y="5326063"/>
          <p14:tracePt t="85731" x="3386138" y="5359400"/>
          <p14:tracePt t="85753" x="3368675" y="5359400"/>
          <p14:tracePt t="85775" x="3335338" y="5359400"/>
          <p14:tracePt t="85798" x="3335338" y="5326063"/>
          <p14:tracePt t="85808" x="3319463" y="5326063"/>
          <p14:tracePt t="85831" x="3319463" y="5310188"/>
          <p14:tracePt t="85842" x="3286125" y="5310188"/>
          <p14:tracePt t="85865" x="3268663" y="5276850"/>
          <p14:tracePt t="85876" x="3268663" y="5259388"/>
          <p14:tracePt t="85921" x="3268663" y="5243513"/>
          <p14:tracePt t="85933" x="3252788" y="5243513"/>
          <p14:tracePt t="85956" x="3252788" y="5210175"/>
          <p14:tracePt t="85990" x="3219450" y="5210175"/>
          <p14:tracePt t="86011" x="3203575" y="5210175"/>
          <p14:tracePt t="86022" x="3203575" y="5192713"/>
          <p14:tracePt t="86033" x="3103563" y="5192713"/>
          <p14:tracePt t="86056" x="3086100" y="5192713"/>
          <p14:tracePt t="86067" x="3021013" y="5159375"/>
          <p14:tracePt t="86090" x="2936875" y="5143500"/>
          <p14:tracePt t="86101" x="2921000" y="5127625"/>
          <p14:tracePt t="86113" x="2903538" y="5127625"/>
          <p14:tracePt t="86124" x="2854325" y="5127625"/>
          <p14:tracePt t="86146" x="2805113" y="5094288"/>
          <p14:tracePt t="86158" x="2771775" y="5094288"/>
          <p14:tracePt t="86181" x="2754313" y="5094288"/>
          <p14:tracePt t="86191" x="2738438" y="5094288"/>
          <p14:tracePt t="86203" x="2705100" y="5043488"/>
          <p14:tracePt t="86225" x="2705100" y="5027613"/>
          <p14:tracePt t="86236" x="2689225" y="4976813"/>
          <p14:tracePt t="86249" x="2655888" y="4976813"/>
          <p14:tracePt t="86259" x="2655888" y="4960938"/>
          <p14:tracePt t="86281" x="2655888" y="4927600"/>
          <p14:tracePt t="86315" x="2638425" y="4911725"/>
          <p14:tracePt t="86371" x="2655888" y="4911725"/>
          <p14:tracePt t="86394" x="2705100" y="4911725"/>
          <p14:tracePt t="86406" x="2771775" y="4911725"/>
          <p14:tracePt t="86416" x="2820988" y="4911725"/>
          <p14:tracePt t="86428" x="2970213" y="4911725"/>
          <p14:tracePt t="86439" x="3021013" y="4911725"/>
          <p14:tracePt t="86450" x="3103563" y="4911725"/>
          <p14:tracePt t="86473" x="3368675" y="4911725"/>
          <p14:tracePt t="86502" x="3535363" y="4911725"/>
          <p14:tracePt t="86504" x="3551238" y="4911725"/>
          <p14:tracePt t="86596" x="3551238" y="4927600"/>
          <p14:tracePt t="86608" x="3551238" y="4960938"/>
          <p14:tracePt t="86631" x="3535363" y="5027613"/>
          <p14:tracePt t="86653" x="3502025" y="5127625"/>
          <p14:tracePt t="86675" x="3484563" y="5127625"/>
          <p14:tracePt t="86676" x="3484563" y="5143500"/>
          <p14:tracePt t="86698" x="3484563" y="5159375"/>
          <p14:tracePt t="86720" x="3451225" y="5192713"/>
          <p14:tracePt t="86743" x="3435350" y="5210175"/>
          <p14:tracePt t="86766" x="3402013" y="5210175"/>
          <p14:tracePt t="86768" x="3386138" y="5210175"/>
          <p14:tracePt t="86776" x="3368675" y="5210175"/>
          <p14:tracePt t="86799" x="3319463" y="5210175"/>
          <p14:tracePt t="86810" x="3286125" y="5210175"/>
          <p14:tracePt t="86832" x="3268663" y="5210175"/>
          <p14:tracePt t="86844" x="3252788" y="5210175"/>
          <p14:tracePt t="86866" x="3219450" y="5243513"/>
          <p14:tracePt t="86877" x="3170238" y="5259388"/>
          <p14:tracePt t="86889" x="3086100" y="5310188"/>
          <p14:tracePt t="86900" x="3036888" y="5326063"/>
          <p14:tracePt t="86911" x="2936875" y="5359400"/>
          <p14:tracePt t="86923" x="2921000" y="5359400"/>
          <p14:tracePt t="86934" x="2903538" y="5375275"/>
          <p14:tracePt t="86945" x="2820988" y="5375275"/>
          <p14:tracePt t="86967" x="2754313" y="5375275"/>
          <p14:tracePt t="86990" x="2738438" y="5375275"/>
          <p14:tracePt t="87001" x="2589213" y="5375275"/>
          <p14:tracePt t="87013" x="2538413" y="5359400"/>
          <p14:tracePt t="87024" x="2339975" y="5359400"/>
          <p14:tracePt t="87035" x="2273300" y="5359400"/>
          <p14:tracePt t="87046" x="2173288" y="5359400"/>
          <p14:tracePt t="87058" x="2108200" y="5359400"/>
          <p14:tracePt t="87068" x="2108200" y="5326063"/>
          <p14:tracePt t="87148" x="2108200" y="5310188"/>
          <p14:tracePt t="87181" x="2108200" y="5276850"/>
          <p14:tracePt t="87193" x="2108200" y="5259388"/>
          <p14:tracePt t="87215" x="2108200" y="5243513"/>
          <p14:tracePt t="87227" x="2108200" y="5143500"/>
          <p14:tracePt t="87237" x="2108200" y="5094288"/>
          <p14:tracePt t="87249" x="2108200" y="5027613"/>
          <p14:tracePt t="87260" x="2108200" y="5010150"/>
          <p14:tracePt t="87272" x="2108200" y="4976813"/>
          <p14:tracePt t="87283" x="2108200" y="4927600"/>
          <p14:tracePt t="87293" x="2108200" y="4911725"/>
          <p14:tracePt t="87316" x="2108200" y="4894263"/>
          <p14:tracePt t="87339" x="2108200" y="4860925"/>
          <p14:tracePt t="87451" x="2108200" y="4845050"/>
          <p14:tracePt t="87519" x="2108200" y="4811713"/>
          <p14:tracePt t="87542" x="2124075" y="4811713"/>
          <p14:tracePt t="87587" x="2141538" y="4811713"/>
          <p14:tracePt t="87599" x="2173288" y="4811713"/>
          <p14:tracePt t="87608" x="2239963" y="4795838"/>
          <p14:tracePt t="87620" x="2306638" y="4795838"/>
          <p14:tracePt t="87633" x="2473325" y="4745038"/>
          <p14:tracePt t="87643" x="2589213" y="4729163"/>
          <p14:tracePt t="87654" x="2820988" y="4678363"/>
          <p14:tracePt t="87666" x="2903538" y="4678363"/>
          <p14:tracePt t="87677" x="3086100" y="4678363"/>
          <p14:tracePt t="87687" x="3170238" y="4678363"/>
          <p14:tracePt t="87699" x="3203575" y="4678363"/>
          <p14:tracePt t="87710" x="3252788" y="4678363"/>
          <p14:tracePt t="87812" x="3219450" y="4729163"/>
          <p14:tracePt t="87823" x="3203575" y="4745038"/>
          <p14:tracePt t="87834" x="3203575" y="4762500"/>
          <p14:tracePt t="87857" x="3136900" y="4911725"/>
          <p14:tracePt t="87868" x="3103563" y="4960938"/>
          <p14:tracePt t="87879" x="2987675" y="5192713"/>
          <p14:tracePt t="87890" x="2970213" y="5259388"/>
          <p14:tracePt t="87912" x="2936875" y="5359400"/>
          <p14:tracePt t="88038" x="2921000" y="5359400"/>
          <p14:tracePt t="88050" x="2903538" y="5359400"/>
          <p14:tracePt t="88059" x="2870200" y="5359400"/>
          <p14:tracePt t="88070" x="2820988" y="5359400"/>
          <p14:tracePt t="88082" x="2589213" y="5359400"/>
          <p14:tracePt t="88093" x="2455863" y="5359400"/>
          <p14:tracePt t="88115" x="2124075" y="5359400"/>
          <p14:tracePt t="88127" x="2108200" y="5359400"/>
          <p14:tracePt t="88137" x="2008188" y="5359400"/>
          <p14:tracePt t="88149" x="1990725" y="5359400"/>
          <p14:tracePt t="88194" x="1990725" y="5276850"/>
          <p14:tracePt t="88206" x="1958975" y="5259388"/>
          <p14:tracePt t="88217" x="1958975" y="5143500"/>
          <p14:tracePt t="88227" x="1958975" y="5094288"/>
          <p14:tracePt t="88239" x="1958975" y="5027613"/>
          <p14:tracePt t="88250" x="1990725" y="4894263"/>
          <p14:tracePt t="88273" x="1990725" y="4745038"/>
          <p14:tracePt t="88283" x="1990725" y="4729163"/>
          <p14:tracePt t="88295" x="1990725" y="4695825"/>
          <p14:tracePt t="88317" x="1990725" y="4562475"/>
          <p14:tracePt t="88318" x="2008188" y="4495800"/>
          <p14:tracePt t="88329" x="2057400" y="4397375"/>
          <p14:tracePt t="88407" x="2074863" y="4397375"/>
          <p14:tracePt t="88431" x="2124075" y="4413250"/>
          <p14:tracePt t="88443" x="2273300" y="4413250"/>
          <p14:tracePt t="88453" x="2355850" y="4413250"/>
          <p14:tracePt t="88466" x="2473325" y="4413250"/>
          <p14:tracePt t="88475" x="2754313" y="4413250"/>
          <p14:tracePt t="88487" x="2870200" y="4413250"/>
          <p14:tracePt t="88499" x="3086100" y="4446588"/>
          <p14:tracePt t="88509" x="3152775" y="4446588"/>
          <p14:tracePt t="88520" x="3170238" y="4446588"/>
          <p14:tracePt t="88532" x="3252788" y="4446588"/>
          <p14:tracePt t="88609" x="3252788" y="4462463"/>
          <p14:tracePt t="88621" x="3219450" y="4495800"/>
          <p14:tracePt t="88633" x="3219450" y="4562475"/>
          <p14:tracePt t="88644" x="3219450" y="4613275"/>
          <p14:tracePt t="88656" x="3219450" y="4695825"/>
          <p14:tracePt t="88667" x="3219450" y="4762500"/>
          <p14:tracePt t="88677" x="3219450" y="4960938"/>
          <p14:tracePt t="88689" x="3219450" y="5043488"/>
          <p14:tracePt t="88700" x="3219450" y="5243513"/>
          <p14:tracePt t="88711" x="3219450" y="5276850"/>
          <p14:tracePt t="88722" x="3219450" y="5310188"/>
          <p14:tracePt t="88735" x="3219450" y="5408613"/>
          <p14:tracePt t="88744" x="3219450" y="5426075"/>
          <p14:tracePt t="88847" x="3203575" y="5426075"/>
          <p14:tracePt t="88949" x="3170238" y="5426075"/>
          <p14:tracePt t="88970" x="3152775" y="5426075"/>
          <p14:tracePt t="88982" x="3136900" y="5426075"/>
          <p14:tracePt t="88992" x="3103563" y="5426075"/>
          <p14:tracePt t="89015" x="3036888" y="5426075"/>
          <p14:tracePt t="89037" x="2921000" y="5441950"/>
          <p14:tracePt t="89049" x="2903538" y="5441950"/>
          <p14:tracePt t="89060" x="2854325" y="5441950"/>
          <p14:tracePt t="89072" x="2754313" y="5441950"/>
          <p14:tracePt t="89094" x="2655888" y="5426075"/>
          <p14:tracePt t="89105" x="2638425" y="5426075"/>
          <p14:tracePt t="89118" x="2622550" y="5408613"/>
          <p14:tracePt t="89128" x="2522538" y="5326063"/>
          <p14:tracePt t="89139" x="2473325" y="5310188"/>
          <p14:tracePt t="89150" x="2422525" y="5276850"/>
          <p14:tracePt t="89162" x="2339975" y="5259388"/>
          <p14:tracePt t="89184" x="2306638" y="5259388"/>
          <p14:tracePt t="89218" x="2306638" y="5243513"/>
          <p14:tracePt t="89262" x="2290763" y="5259388"/>
          <p14:tracePt t="89285" x="2273300" y="5259388"/>
          <p14:tracePt t="89318" x="2273300" y="5276850"/>
          <p14:tracePt t="89375" x="2239963" y="5276850"/>
          <p14:tracePt t="89442" x="2239963" y="5243513"/>
          <p14:tracePt t="89453" x="2239963" y="5210175"/>
          <p14:tracePt t="89466" x="2239963" y="5010150"/>
          <p14:tracePt t="89488" x="2239963" y="4927600"/>
          <p14:tracePt t="89489" x="2239963" y="4911725"/>
          <p14:tracePt t="89500" x="2239963" y="4729163"/>
          <p14:tracePt t="89510" x="2273300" y="4629150"/>
          <p14:tracePt t="89533" x="2290763" y="4446588"/>
          <p14:tracePt t="89533" x="2290763" y="4413250"/>
          <p14:tracePt t="89544" x="2290763" y="4397375"/>
          <p14:tracePt t="89555" x="2306638" y="4297363"/>
          <p14:tracePt t="89578" x="2339975" y="4181475"/>
          <p14:tracePt t="89601" x="2355850" y="4164013"/>
          <p14:tracePt t="89679" x="2389188" y="4181475"/>
          <p14:tracePt t="89690" x="2422525" y="4181475"/>
          <p14:tracePt t="89701" x="2506663" y="4181475"/>
          <p14:tracePt t="89713" x="2589213" y="4181475"/>
          <p14:tracePt t="89723" x="2870200" y="4181475"/>
          <p14:tracePt t="89735" x="2987675" y="4181475"/>
          <p14:tracePt t="89745" x="3036888" y="4181475"/>
          <p14:tracePt t="89758" x="3268663" y="4181475"/>
          <p14:tracePt t="89769" x="3368675" y="4214813"/>
          <p14:tracePt t="89779" x="3435350" y="4230688"/>
          <p14:tracePt t="89790" x="3451225" y="4230688"/>
          <p14:tracePt t="89848" x="3451225" y="4248150"/>
          <p14:tracePt t="89870" x="3435350" y="4297363"/>
          <p14:tracePt t="89882" x="3435350" y="4330700"/>
          <p14:tracePt t="89892" x="3402013" y="4462463"/>
          <p14:tracePt t="89903" x="3402013" y="4562475"/>
          <p14:tracePt t="89916" x="3386138" y="4645025"/>
          <p14:tracePt t="89926" x="3335338" y="4845050"/>
          <p14:tracePt t="89937" x="3335338" y="4911725"/>
          <p14:tracePt t="89949" x="3319463" y="5094288"/>
          <p14:tracePt t="89960" x="3319463" y="5143500"/>
          <p14:tracePt t="89982" x="3286125" y="5159375"/>
          <p14:tracePt t="90027" x="3268663" y="5192713"/>
          <p14:tracePt t="90039" x="3203575" y="5210175"/>
          <p14:tracePt t="90050" x="3152775" y="5243513"/>
          <p14:tracePt t="90061" x="2987675" y="5259388"/>
          <p14:tracePt t="90073" x="2970213" y="5259388"/>
          <p14:tracePt t="90083" x="2921000" y="5259388"/>
          <p14:tracePt t="90095" x="2805113" y="5259388"/>
          <p14:tracePt t="90106" x="2771775" y="5259388"/>
          <p14:tracePt t="90118" x="2705100" y="5259388"/>
          <p14:tracePt t="90151" x="2689225" y="5259388"/>
          <p14:tracePt t="90207" x="2705100" y="5259388"/>
          <p14:tracePt t="90241" x="2738438" y="5259388"/>
          <p14:tracePt t="90253" x="2771775" y="5259388"/>
          <p14:tracePt t="90266" x="3036888" y="5359400"/>
          <p14:tracePt t="90275" x="3203575" y="5441950"/>
          <p14:tracePt t="90286" x="3916363" y="5724525"/>
          <p14:tracePt t="90299" x="4083050" y="5791200"/>
          <p14:tracePt t="90308" x="4513263" y="6005513"/>
          <p14:tracePt t="90320" x="5492750" y="6503988"/>
          <p14:tracePt t="90333" x="5842000" y="6637338"/>
          <p14:tracePt t="90343" x="6091238" y="6753225"/>
          <p14:tracePt t="90356" x="7269163" y="7367588"/>
          <p14:tracePt t="90366" x="7634288" y="7599363"/>
          <p14:tracePt t="90376" x="8945563" y="8296275"/>
          <p14:tracePt t="90388" x="9277350" y="8461375"/>
          <p14:tracePt t="90399" x="9807575" y="8694738"/>
          <p14:tracePt t="90410" x="10321925" y="8910638"/>
          <p14:tracePt t="90748" x="10388600" y="8843963"/>
          <p14:tracePt t="90758" x="10388600" y="8793163"/>
          <p14:tracePt t="90770" x="10372725" y="8743950"/>
          <p14:tracePt t="90782" x="10339388" y="8694738"/>
          <p14:tracePt t="90792" x="10306050" y="8677275"/>
          <p14:tracePt t="90803" x="10190163" y="8628063"/>
          <p14:tracePt t="90816" x="10156825" y="8628063"/>
          <p14:tracePt t="90826" x="9990138" y="8561388"/>
          <p14:tracePt t="90837" x="9807575" y="8512175"/>
          <p14:tracePt t="90849" x="9675813" y="8445500"/>
          <p14:tracePt t="90860" x="9010650" y="8278813"/>
          <p14:tracePt t="90871" x="8712200" y="8213725"/>
          <p14:tracePt t="90883" x="7451725" y="7980363"/>
          <p14:tracePt t="90893" x="7153275" y="7931150"/>
          <p14:tracePt t="90905" x="6721475" y="7848600"/>
          <p14:tracePt t="90916" x="5842000" y="7666038"/>
          <p14:tracePt t="90927" x="5608638" y="7615238"/>
          <p14:tracePt t="90950" x="5343525" y="7499350"/>
          <p14:tracePt t="90950" x="4530725" y="7216775"/>
          <p14:tracePt t="90961" x="4414838" y="7200900"/>
          <p14:tracePt t="90996" x="3717925" y="6985000"/>
          <p14:tracePt t="91006" x="3435350" y="6951663"/>
          <p14:tracePt t="91018" x="2571750" y="6918325"/>
          <p14:tracePt t="91040" x="2306638" y="7034213"/>
          <p14:tracePt t="91187" x="2339975" y="6869113"/>
          <p14:tracePt t="91209" x="2124075" y="6735763"/>
          <p14:tracePt t="91220" x="1908175" y="6670675"/>
          <p14:tracePt t="91233" x="1758950" y="6619875"/>
          <p14:tracePt t="91242" x="1560513" y="6570663"/>
          <p14:tracePt t="91254" x="1244600" y="6437313"/>
          <p14:tracePt t="91266" x="1095375" y="6338888"/>
          <p14:tracePt t="91276" x="928688" y="6238875"/>
          <p14:tracePt t="91287" x="746125" y="6105525"/>
          <p14:tracePt t="91300" x="630238" y="5989638"/>
          <p14:tracePt t="91310" x="498475" y="5873750"/>
          <p14:tracePt t="91323" x="465138" y="5824538"/>
          <p14:tracePt t="91333" x="447675" y="5791200"/>
          <p14:tracePt t="91344" x="398463" y="5673725"/>
          <p14:tracePt t="91366" x="398463" y="5641975"/>
          <p14:tracePt t="91367" x="381000" y="5441950"/>
          <p14:tracePt t="91377" x="381000" y="5359400"/>
          <p14:tracePt t="91389" x="381000" y="5259388"/>
          <p14:tracePt t="91400" x="381000" y="5043488"/>
          <p14:tracePt t="91411" x="398463" y="4960938"/>
          <p14:tracePt t="91423" x="514350" y="4729163"/>
          <p14:tracePt t="91435" x="581025" y="4645025"/>
          <p14:tracePt t="91445" x="696913" y="4579938"/>
          <p14:tracePt t="91456" x="879475" y="4513263"/>
          <p14:tracePt t="91479" x="962025" y="4495800"/>
          <p14:tracePt t="91490" x="1195388" y="4529138"/>
          <p14:tracePt t="91502" x="1443038" y="4629150"/>
          <p14:tracePt t="91513" x="1758950" y="4795838"/>
          <p14:tracePt t="91524" x="1941513" y="4894263"/>
          <p14:tracePt t="91535" x="2074863" y="4911725"/>
          <p14:tracePt t="91549" x="2389188" y="5027613"/>
          <p14:tracePt t="91557" x="2506663" y="5043488"/>
          <p14:tracePt t="91569" x="2738438" y="5143500"/>
          <p14:tracePt t="91582" x="2754313" y="5143500"/>
          <p14:tracePt t="91591" x="2771775" y="5159375"/>
          <p14:tracePt t="91602" x="2771775" y="5210175"/>
          <p14:tracePt t="91615" x="2771775" y="5243513"/>
          <p14:tracePt t="91625" x="2771775" y="5326063"/>
          <p14:tracePt t="91636" x="2771775" y="5359400"/>
          <p14:tracePt t="91649" x="2771775" y="5375275"/>
          <p14:tracePt t="91659" x="2705100" y="5441950"/>
          <p14:tracePt t="91670" x="2655888" y="5441950"/>
          <p14:tracePt t="91682" x="2522538" y="5541963"/>
          <p14:tracePt t="91693" x="2455863" y="5541963"/>
          <p14:tracePt t="91704" x="2389188" y="5557838"/>
          <p14:tracePt t="91716" x="2190750" y="5591175"/>
          <p14:tracePt t="91726" x="2124075" y="5591175"/>
          <p14:tracePt t="91737" x="1958975" y="5541963"/>
          <p14:tracePt t="91749" x="1841500" y="5491163"/>
          <p14:tracePt t="91760" x="1776413" y="5441950"/>
          <p14:tracePt t="91772" x="1609725" y="5326063"/>
          <p14:tracePt t="91783" x="1560513" y="5276850"/>
          <p14:tracePt t="91794" x="1493838" y="5143500"/>
          <p14:tracePt t="91805" x="1476375" y="5076825"/>
          <p14:tracePt t="91816" x="1476375" y="5010150"/>
          <p14:tracePt t="91827" x="1509713" y="4762500"/>
          <p14:tracePt t="91839" x="1609725" y="4678363"/>
          <p14:tracePt t="91850" x="1776413" y="4562475"/>
          <p14:tracePt t="91861" x="1892300" y="4513263"/>
          <p14:tracePt t="91873" x="2024063" y="4462463"/>
          <p14:tracePt t="91883" x="2389188" y="4413250"/>
          <p14:tracePt t="91895" x="2506663" y="4413250"/>
          <p14:tracePt t="91906" x="2754313" y="4446588"/>
          <p14:tracePt t="91929" x="2936875" y="4513263"/>
          <p14:tracePt t="91940" x="3103563" y="4629150"/>
          <p14:tracePt t="91951" x="3219450" y="4745038"/>
          <p14:tracePt t="91962" x="3402013" y="4911725"/>
          <p14:tracePt t="91974" x="3484563" y="5010150"/>
          <p14:tracePt t="91985" x="3568700" y="5127625"/>
          <p14:tracePt t="91996" x="3667125" y="5310188"/>
          <p14:tracePt t="92007" x="3684588" y="5375275"/>
          <p14:tracePt t="92019" x="3717925" y="5491163"/>
          <p14:tracePt t="92030" x="3717925" y="5541963"/>
          <p14:tracePt t="92041" x="3684588" y="5557838"/>
          <p14:tracePt t="92053" x="3651250" y="5657850"/>
          <p14:tracePt t="92066" x="3568700" y="5707063"/>
          <p14:tracePt t="92075" x="3484563" y="5757863"/>
          <p14:tracePt t="92086" x="3451225" y="5773738"/>
          <p14:tracePt t="92100" x="3435350" y="5773738"/>
          <p14:tracePt t="92108" x="3368675" y="5773738"/>
          <p14:tracePt t="92142" x="3335338" y="5773738"/>
          <p14:tracePt t="92154" x="3335338" y="5757863"/>
          <p14:tracePt t="92458" x="3368675" y="5757863"/>
          <p14:tracePt t="92469" x="3386138" y="5757863"/>
          <p14:tracePt t="92483" x="3386138" y="5773738"/>
          <p14:tracePt t="92491" x="3402013" y="5791200"/>
          <p14:tracePt t="92502" x="3435350" y="5791200"/>
          <p14:tracePt t="92515" x="3502025" y="5824538"/>
          <p14:tracePt t="92524" x="3551238" y="5840413"/>
          <p14:tracePt t="92539" x="3833813" y="5989638"/>
          <p14:tracePt t="92550" x="4065588" y="6105525"/>
          <p14:tracePt t="92570" x="4945063" y="6470650"/>
          <p14:tracePt t="92795" x="4978400" y="6470650"/>
          <p14:tracePt t="92806" x="5027613" y="6454775"/>
          <p14:tracePt t="92818" x="5045075" y="6454775"/>
          <p14:tracePt t="92840" x="5060950" y="6454775"/>
          <p14:tracePt t="92851" x="5094288" y="6454775"/>
          <p14:tracePt t="92874" x="4978400" y="6553200"/>
          <p14:tracePt t="92896" x="4762500" y="6619875"/>
          <p14:tracePt t="92907" x="4662488" y="6619875"/>
          <p14:tracePt t="92919" x="4579938" y="6619875"/>
          <p14:tracePt t="92932" x="4348163" y="6519863"/>
          <p14:tracePt t="92941" x="4281488" y="6503988"/>
          <p14:tracePt t="92953" x="4232275" y="6470650"/>
          <p14:tracePt t="92966" x="4132263" y="6454775"/>
          <p14:tracePt t="92975" x="4132263" y="6437313"/>
          <p14:tracePt t="92986" x="4032250" y="6403975"/>
          <p14:tracePt t="93008" x="4016375" y="6403975"/>
          <p14:tracePt t="93020" x="3833813" y="6388100"/>
          <p14:tracePt t="93032" x="3783013" y="6388100"/>
          <p14:tracePt t="93042" x="3717925" y="6388100"/>
          <p14:tracePt t="93053" x="3717925" y="6354763"/>
          <p14:tracePt t="93066" x="3684588" y="6354763"/>
          <p14:tracePt t="93109" x="3667125" y="6354763"/>
          <p14:tracePt t="93256" x="3667125" y="6388100"/>
          <p14:tracePt t="93290" x="3651250" y="6388100"/>
          <p14:tracePt t="93336" x="3617913" y="6388100"/>
          <p14:tracePt t="93346" x="3617913" y="6354763"/>
          <p14:tracePt t="93403" x="3600450" y="6354763"/>
          <p14:tracePt t="95484" x="3600450" y="6338888"/>
          <p14:tracePt t="95573" x="3600450" y="6305550"/>
          <p14:tracePt t="95664" x="3617913" y="6305550"/>
          <p14:tracePt t="115689" x="3684588" y="6305550"/>
          <p14:tracePt t="115693" x="3767138" y="6288088"/>
          <p14:tracePt t="115701" x="3833813" y="6272213"/>
          <p14:tracePt t="115723" x="3916363" y="6238875"/>
          <p14:tracePt t="115723" x="3998913" y="6238875"/>
          <p14:tracePt t="115733" x="4314825" y="6188075"/>
          <p14:tracePt t="115745" x="4414838" y="6188075"/>
          <p14:tracePt t="115756" x="4878388" y="6172200"/>
          <p14:tracePt t="115768" x="5160963" y="6172200"/>
          <p14:tracePt t="115778" x="5327650" y="6172200"/>
          <p14:tracePt t="115790" x="6256338" y="6172200"/>
          <p14:tracePt t="115801" x="6554788" y="6172200"/>
          <p14:tracePt t="115815" x="7700963" y="6172200"/>
          <p14:tracePt t="115823" x="7899400" y="6172200"/>
          <p14:tracePt t="115835" x="8181975" y="6122988"/>
          <p14:tracePt t="115846" x="9110663" y="5956300"/>
          <p14:tracePt t="115858" x="9342438" y="5889625"/>
          <p14:tracePt t="115868" x="9707563" y="5773738"/>
          <p14:tracePt t="115890" x="9740900" y="5757863"/>
          <p14:tracePt t="115892" x="9758363" y="5724525"/>
          <p14:tracePt t="117253" x="9758363" y="5757863"/>
          <p14:tracePt t="117268" x="9758363" y="5773738"/>
          <p14:tracePt t="117298" x="9740900" y="5791200"/>
          <p14:tracePt t="117309" x="9740900" y="5824538"/>
          <p14:tracePt t="117320" x="9707563" y="5889625"/>
          <p14:tracePt t="117343" x="9707563" y="5940425"/>
          <p14:tracePt t="117356" x="9691688" y="6005513"/>
          <p14:tracePt t="117500" x="9691688" y="6038850"/>
          <p14:tracePt t="117500" x="9675813" y="6038850"/>
          <p14:tracePt t="117545" x="9675813" y="6056313"/>
          <p14:tracePt t="117556" x="9642475" y="6056313"/>
          <p14:tracePt t="128016" x="9591675" y="6122988"/>
          <p14:tracePt t="128024" x="9575800" y="6172200"/>
          <p14:tracePt t="128035" x="9558338" y="6188075"/>
          <p14:tracePt t="128040" x="9459913" y="6305550"/>
          <p14:tracePt t="128056" x="9409113" y="6354763"/>
          <p14:tracePt t="128066" x="9393238" y="6403975"/>
          <p14:tracePt t="128073" x="9359900" y="6454775"/>
          <p14:tracePt t="128083" x="9342438" y="6470650"/>
          <p14:tracePt t="128089" x="9326563" y="6519863"/>
          <p14:tracePt t="128099" x="9326563" y="6553200"/>
          <p14:tracePt t="128106" x="9293225" y="6553200"/>
          <p14:tracePt t="128115" x="9293225" y="6570663"/>
          <p14:tracePt t="128121" x="9277350" y="6586538"/>
          <p14:tracePt t="128129" x="9277350" y="6619875"/>
          <p14:tracePt t="128145" x="9244013" y="6637338"/>
          <p14:tracePt t="128153" x="9244013" y="6670675"/>
          <p14:tracePt t="128185" x="9244013" y="6686550"/>
          <p14:tracePt t="128331" x="9226550" y="6686550"/>
          <p14:tracePt t="131091" x="9244013" y="6686550"/>
          <p14:tracePt t="131101" x="9277350" y="6670675"/>
          <p14:tracePt t="131124" x="9393238" y="6586538"/>
          <p14:tracePt t="131135" x="9459913" y="6570663"/>
          <p14:tracePt t="131149" x="9475788" y="6570663"/>
          <p14:tracePt t="131181" x="9509125" y="6553200"/>
          <p14:tracePt t="131214" x="9525000" y="6553200"/>
          <p14:tracePt t="131236" x="9558338" y="6553200"/>
          <p14:tracePt t="131270" x="9575800" y="6553200"/>
          <p14:tracePt t="131283" x="9591675" y="6553200"/>
          <p14:tracePt t="132767" x="9591675" y="6570663"/>
          <p14:tracePt t="132924" x="9591675" y="6586538"/>
          <p14:tracePt t="132935" x="9575800" y="6619875"/>
          <p14:tracePt t="132949" x="9575800" y="6637338"/>
          <p14:tracePt t="132958" x="9509125" y="6735763"/>
          <p14:tracePt t="132969" x="9475788" y="6753225"/>
          <p14:tracePt t="132992" x="9043988" y="7216775"/>
          <p14:tracePt t="133015" x="8845550" y="7316788"/>
          <p14:tracePt t="133015" x="8032750" y="7848600"/>
          <p14:tracePt t="133037" x="6986588" y="8396288"/>
          <p14:tracePt t="133049" x="6688138" y="8528050"/>
          <p14:tracePt t="133059" x="6423025" y="8643938"/>
          <p14:tracePt t="133090" x="5575300" y="9009063"/>
          <p14:tracePt t="133093" x="5443538" y="9075738"/>
          <p14:tracePt t="133104" x="5045075" y="9242425"/>
          <p14:tracePt t="133116" x="4911725" y="9324975"/>
          <p14:tracePt t="133126" x="4746625" y="9391650"/>
          <p14:tracePt t="133138" x="4713288" y="9424988"/>
          <p14:tracePt t="133160" x="4695825" y="9424988"/>
          <p14:tracePt t="133172" x="4695825" y="9440863"/>
          <p14:tracePt t="133183" x="4646613" y="9440863"/>
          <p14:tracePt t="133193" x="4646613" y="9474200"/>
          <p14:tracePt t="133216" x="4630738" y="9474200"/>
          <p14:tracePt t="133217" x="4579938" y="9523413"/>
          <p14:tracePt t="133238" x="4546600" y="9523413"/>
          <p14:tracePt t="133261" x="4546600" y="9540875"/>
          <p14:tracePt t="133273" x="4513263" y="9605963"/>
          <p14:tracePt t="133284" x="4481513" y="9639300"/>
          <p14:tracePt t="133299" x="4397375" y="9772650"/>
          <p14:tracePt t="133318" x="4314825" y="9872663"/>
          <p14:tracePt t="133318" x="4281488" y="9906000"/>
          <p14:tracePt t="133328" x="4181475" y="10037763"/>
          <p14:tracePt t="133342" x="4132263" y="10071100"/>
          <p14:tracePt t="133364" x="4065588" y="10220325"/>
          <p14:tracePt t="133386" x="4032250" y="10271125"/>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6F2"/>
        </a:solidFill>
        <a:effectLst/>
      </p:bgPr>
    </p:bg>
    <p:spTree>
      <p:nvGrpSpPr>
        <p:cNvPr id="1" name=""/>
        <p:cNvGrpSpPr/>
        <p:nvPr/>
      </p:nvGrpSpPr>
      <p:grpSpPr>
        <a:xfrm>
          <a:off x="0" y="0"/>
          <a:ext cx="0" cy="0"/>
          <a:chOff x="0" y="0"/>
          <a:chExt cx="0" cy="0"/>
        </a:xfrm>
      </p:grpSpPr>
      <p:sp>
        <p:nvSpPr>
          <p:cNvPr id="3" name="TextBox 3"/>
          <p:cNvSpPr txBox="1"/>
          <p:nvPr/>
        </p:nvSpPr>
        <p:spPr>
          <a:xfrm>
            <a:off x="9601200" y="1104900"/>
            <a:ext cx="8153978" cy="1064394"/>
          </a:xfrm>
          <a:prstGeom prst="rect">
            <a:avLst/>
          </a:prstGeom>
        </p:spPr>
        <p:txBody>
          <a:bodyPr wrap="square" lIns="0" tIns="0" rIns="0" bIns="0" rtlCol="0" anchor="t">
            <a:spAutoFit/>
          </a:bodyPr>
          <a:lstStyle/>
          <a:p>
            <a:pPr>
              <a:lnSpc>
                <a:spcPts val="8250"/>
              </a:lnSpc>
            </a:pPr>
            <a:r>
              <a:rPr lang="en-US" sz="7500" dirty="0">
                <a:solidFill>
                  <a:srgbClr val="5A60F1"/>
                </a:solidFill>
                <a:latin typeface="Seoul Namsan Condensed Bold Bold"/>
              </a:rPr>
              <a:t>Importing Parts 1</a:t>
            </a:r>
          </a:p>
        </p:txBody>
      </p:sp>
      <p:sp>
        <p:nvSpPr>
          <p:cNvPr id="5" name="TextBox 5"/>
          <p:cNvSpPr txBox="1"/>
          <p:nvPr/>
        </p:nvSpPr>
        <p:spPr>
          <a:xfrm>
            <a:off x="9624390" y="2324100"/>
            <a:ext cx="8153977" cy="9494009"/>
          </a:xfrm>
          <a:prstGeom prst="rect">
            <a:avLst/>
          </a:prstGeom>
        </p:spPr>
        <p:txBody>
          <a:bodyPr wrap="square" lIns="0" tIns="0" rIns="0" bIns="0" rtlCol="0" anchor="t">
            <a:spAutoFit/>
          </a:bodyPr>
          <a:lstStyle/>
          <a:p>
            <a:pPr>
              <a:lnSpc>
                <a:spcPts val="3120"/>
              </a:lnSpc>
            </a:pPr>
            <a:r>
              <a:rPr lang="en-US" sz="2400" dirty="0">
                <a:solidFill>
                  <a:srgbClr val="5A60F1"/>
                </a:solidFill>
                <a:latin typeface="Seoul Namsan Condensed Bold"/>
              </a:rPr>
              <a:t>The left table shows the spice model parameters.</a:t>
            </a:r>
          </a:p>
          <a:p>
            <a:pPr>
              <a:lnSpc>
                <a:spcPts val="3120"/>
              </a:lnSpc>
            </a:pPr>
            <a:r>
              <a:rPr lang="en-US" sz="2400" dirty="0">
                <a:solidFill>
                  <a:srgbClr val="5A60F1"/>
                </a:solidFill>
                <a:latin typeface="Seoul Namsan Condensed Bold"/>
              </a:rPr>
              <a:t>Its value varies according to component’s properties.</a:t>
            </a:r>
          </a:p>
          <a:p>
            <a:pPr>
              <a:lnSpc>
                <a:spcPts val="3120"/>
              </a:lnSpc>
            </a:pPr>
            <a:r>
              <a:rPr lang="en-US" sz="2400" dirty="0">
                <a:solidFill>
                  <a:srgbClr val="5A60F1"/>
                </a:solidFill>
                <a:latin typeface="Seoul Namsan Condensed Bold"/>
              </a:rPr>
              <a:t>Also, those parameters are totally different if the components are different. (e.g., NMOS, PMOS)</a:t>
            </a:r>
          </a:p>
          <a:p>
            <a:pPr>
              <a:lnSpc>
                <a:spcPts val="3120"/>
              </a:lnSpc>
            </a:pPr>
            <a:r>
              <a:rPr lang="en-US" sz="2400" dirty="0">
                <a:solidFill>
                  <a:srgbClr val="5A60F1"/>
                </a:solidFill>
                <a:latin typeface="Seoul Namsan Condensed Bold"/>
              </a:rPr>
              <a:t>Since we could approach the library files, we can make our own diode. </a:t>
            </a:r>
          </a:p>
          <a:p>
            <a:pPr>
              <a:lnSpc>
                <a:spcPts val="3120"/>
              </a:lnSpc>
            </a:pPr>
            <a:endParaRPr lang="en-US" sz="2400" dirty="0">
              <a:solidFill>
                <a:srgbClr val="5A60F1"/>
              </a:solidFill>
              <a:latin typeface="Seoul Namsan Condensed Bold"/>
            </a:endParaRPr>
          </a:p>
          <a:p>
            <a:pPr>
              <a:lnSpc>
                <a:spcPts val="3120"/>
              </a:lnSpc>
            </a:pPr>
            <a:r>
              <a:rPr lang="en-US" sz="2400" b="1" dirty="0">
                <a:solidFill>
                  <a:srgbClr val="5A60F1"/>
                </a:solidFill>
                <a:latin typeface="Seoul Namsan Condensed Bold"/>
              </a:rPr>
              <a:t>If you get desired SPICE model .txt, </a:t>
            </a:r>
            <a:r>
              <a:rPr lang="en-US" sz="2400" dirty="0">
                <a:solidFill>
                  <a:srgbClr val="5A60F1"/>
                </a:solidFill>
                <a:latin typeface="Seoul Namsan Condensed Bold"/>
              </a:rPr>
              <a:t>you should save it as </a:t>
            </a:r>
            <a:r>
              <a:rPr lang="en-US" sz="2400" b="1" dirty="0">
                <a:solidFill>
                  <a:srgbClr val="5A60F1"/>
                </a:solidFill>
                <a:latin typeface="Seoul Namsan Condensed Bold"/>
              </a:rPr>
              <a:t>.lib or .sub files. (Just change the name)</a:t>
            </a:r>
          </a:p>
          <a:p>
            <a:pPr>
              <a:lnSpc>
                <a:spcPts val="3120"/>
              </a:lnSpc>
            </a:pPr>
            <a:endParaRPr lang="en-US" sz="2400" b="1" dirty="0">
              <a:solidFill>
                <a:srgbClr val="5A60F1"/>
              </a:solidFill>
              <a:latin typeface="Seoul Namsan Condensed Bold"/>
            </a:endParaRPr>
          </a:p>
          <a:p>
            <a:pPr>
              <a:lnSpc>
                <a:spcPts val="3120"/>
              </a:lnSpc>
            </a:pPr>
            <a:r>
              <a:rPr lang="en-US" sz="2400" b="1" dirty="0">
                <a:solidFill>
                  <a:srgbClr val="5A60F1"/>
                </a:solidFill>
                <a:latin typeface="Seoul Namsan Condensed Bold"/>
              </a:rPr>
              <a:t>Duplicate the file and put it in the path below.</a:t>
            </a:r>
          </a:p>
          <a:p>
            <a:pPr>
              <a:lnSpc>
                <a:spcPts val="3120"/>
              </a:lnSpc>
            </a:pPr>
            <a:r>
              <a:rPr lang="en-US" sz="2400" b="1" dirty="0">
                <a:solidFill>
                  <a:srgbClr val="5A60F1"/>
                </a:solidFill>
                <a:latin typeface="Seoul Namsan Condensed Bold"/>
              </a:rPr>
              <a:t>Program Files -&gt; LTC -&gt; </a:t>
            </a:r>
            <a:r>
              <a:rPr lang="en-US" sz="2400" b="1" dirty="0" err="1">
                <a:solidFill>
                  <a:srgbClr val="5A60F1"/>
                </a:solidFill>
                <a:latin typeface="Seoul Namsan Condensed Bold"/>
              </a:rPr>
              <a:t>LTspiceXVII</a:t>
            </a:r>
            <a:r>
              <a:rPr lang="en-US" sz="2400" b="1" dirty="0">
                <a:solidFill>
                  <a:srgbClr val="5A60F1"/>
                </a:solidFill>
                <a:latin typeface="Seoul Namsan Condensed Bold"/>
              </a:rPr>
              <a:t> -&gt; lib -&gt; sub.</a:t>
            </a:r>
          </a:p>
          <a:p>
            <a:pPr>
              <a:lnSpc>
                <a:spcPts val="3120"/>
              </a:lnSpc>
            </a:pPr>
            <a:endParaRPr lang="en-US" sz="2400" b="1" dirty="0">
              <a:solidFill>
                <a:srgbClr val="5A60F1"/>
              </a:solidFill>
              <a:latin typeface="Seoul Namsan Condensed Bold"/>
            </a:endParaRPr>
          </a:p>
          <a:p>
            <a:pPr>
              <a:lnSpc>
                <a:spcPts val="3120"/>
              </a:lnSpc>
            </a:pPr>
            <a:r>
              <a:rPr lang="en-US" sz="2400" dirty="0">
                <a:solidFill>
                  <a:srgbClr val="5A60F1"/>
                </a:solidFill>
                <a:latin typeface="Seoul Namsan Condensed Bold"/>
              </a:rPr>
              <a:t>Sub folder is for the sub and lib files. </a:t>
            </a:r>
          </a:p>
          <a:p>
            <a:pPr>
              <a:lnSpc>
                <a:spcPts val="3120"/>
              </a:lnSpc>
            </a:pPr>
            <a:r>
              <a:rPr lang="en-US" sz="2400" dirty="0" err="1">
                <a:solidFill>
                  <a:srgbClr val="5A60F1"/>
                </a:solidFill>
                <a:latin typeface="Seoul Namsan Condensed Bold"/>
              </a:rPr>
              <a:t>Sym</a:t>
            </a:r>
            <a:r>
              <a:rPr lang="en-US" sz="2400" dirty="0">
                <a:solidFill>
                  <a:srgbClr val="5A60F1"/>
                </a:solidFill>
                <a:latin typeface="Seoul Namsan Condensed Bold"/>
              </a:rPr>
              <a:t> folder is for the symbol files(.</a:t>
            </a:r>
            <a:r>
              <a:rPr lang="en-US" sz="2400" dirty="0" err="1">
                <a:solidFill>
                  <a:srgbClr val="5A60F1"/>
                </a:solidFill>
                <a:latin typeface="Seoul Namsan Condensed Bold"/>
              </a:rPr>
              <a:t>asy</a:t>
            </a:r>
            <a:r>
              <a:rPr lang="en-US" sz="2400" dirty="0">
                <a:solidFill>
                  <a:srgbClr val="5A60F1"/>
                </a:solidFill>
                <a:latin typeface="Seoul Namsan Condensed Bold"/>
              </a:rPr>
              <a:t>). </a:t>
            </a:r>
          </a:p>
          <a:p>
            <a:pPr>
              <a:lnSpc>
                <a:spcPts val="3120"/>
              </a:lnSpc>
            </a:pPr>
            <a:endParaRPr lang="en-US" sz="2400" dirty="0">
              <a:solidFill>
                <a:srgbClr val="5A60F1"/>
              </a:solidFill>
              <a:latin typeface="Seoul Namsan Condensed Bold"/>
            </a:endParaRPr>
          </a:p>
          <a:p>
            <a:pPr>
              <a:lnSpc>
                <a:spcPts val="3120"/>
              </a:lnSpc>
            </a:pPr>
            <a:r>
              <a:rPr lang="en-US" altLang="ko-Kore-KR" sz="2400" dirty="0">
                <a:solidFill>
                  <a:srgbClr val="FF0000"/>
                </a:solidFill>
                <a:latin typeface="Seoul Namsan Condensed Bold"/>
              </a:rPr>
              <a:t>Cautions</a:t>
            </a:r>
            <a:endParaRPr lang="en-US" altLang="ko-Kore-KR" sz="2400" dirty="0">
              <a:solidFill>
                <a:srgbClr val="5A60F1"/>
              </a:solidFill>
              <a:latin typeface="Seoul Namsan Condensed Bold"/>
            </a:endParaRPr>
          </a:p>
          <a:p>
            <a:pPr>
              <a:lnSpc>
                <a:spcPts val="3120"/>
              </a:lnSpc>
            </a:pPr>
            <a:r>
              <a:rPr lang="en-US" sz="2400" dirty="0">
                <a:solidFill>
                  <a:srgbClr val="5A60F1"/>
                </a:solidFill>
                <a:latin typeface="Seoul Namsan Condensed Bold"/>
              </a:rPr>
              <a:t>If you want to use the schematic with another person, you should provide the custom library used before. If not, the schematic that you give would not work.</a:t>
            </a:r>
          </a:p>
          <a:p>
            <a:pPr>
              <a:lnSpc>
                <a:spcPts val="3120"/>
              </a:lnSpc>
            </a:pPr>
            <a:endParaRPr lang="en-US" sz="2400" b="1" dirty="0">
              <a:solidFill>
                <a:srgbClr val="5A60F1"/>
              </a:solidFill>
              <a:latin typeface="Seoul Namsan Condensed Bold"/>
            </a:endParaRPr>
          </a:p>
          <a:p>
            <a:pPr>
              <a:lnSpc>
                <a:spcPts val="3120"/>
              </a:lnSpc>
            </a:pPr>
            <a:endParaRPr lang="en-US" sz="2400" b="1" dirty="0">
              <a:solidFill>
                <a:srgbClr val="5A60F1"/>
              </a:solidFill>
              <a:latin typeface="Seoul Namsan Condensed Bold"/>
            </a:endParaRPr>
          </a:p>
          <a:p>
            <a:pPr>
              <a:lnSpc>
                <a:spcPts val="3120"/>
              </a:lnSpc>
            </a:pPr>
            <a:endParaRPr lang="en-US" sz="2400" dirty="0">
              <a:solidFill>
                <a:srgbClr val="5A60F1"/>
              </a:solidFill>
              <a:latin typeface="Seoul Namsan Condensed Bold"/>
            </a:endParaRPr>
          </a:p>
          <a:p>
            <a:pPr>
              <a:lnSpc>
                <a:spcPts val="3120"/>
              </a:lnSpc>
            </a:pPr>
            <a:endParaRPr lang="en-US" sz="2400" dirty="0">
              <a:solidFill>
                <a:srgbClr val="5A60F1"/>
              </a:solidFill>
              <a:latin typeface="Seoul Namsan Condensed Bold"/>
            </a:endParaRPr>
          </a:p>
        </p:txBody>
      </p:sp>
      <p:pic>
        <p:nvPicPr>
          <p:cNvPr id="6" name="그림 5">
            <a:extLst>
              <a:ext uri="{FF2B5EF4-FFF2-40B4-BE49-F238E27FC236}">
                <a16:creationId xmlns:a16="http://schemas.microsoft.com/office/drawing/2014/main" id="{2DED9A2A-E01C-DCF3-CE19-5234D46F573F}"/>
              </a:ext>
            </a:extLst>
          </p:cNvPr>
          <p:cNvPicPr>
            <a:picLocks noChangeAspect="1"/>
          </p:cNvPicPr>
          <p:nvPr/>
        </p:nvPicPr>
        <p:blipFill>
          <a:blip r:embed="rId2"/>
          <a:stretch>
            <a:fillRect/>
          </a:stretch>
        </p:blipFill>
        <p:spPr>
          <a:xfrm>
            <a:off x="509633" y="952500"/>
            <a:ext cx="7087178" cy="5812858"/>
          </a:xfrm>
          <a:prstGeom prst="rect">
            <a:avLst/>
          </a:prstGeom>
        </p:spPr>
      </p:pic>
    </p:spTree>
    <p:extLst>
      <p:ext uri="{BB962C8B-B14F-4D97-AF65-F5344CB8AC3E}">
        <p14:creationId xmlns:p14="http://schemas.microsoft.com/office/powerpoint/2010/main" val="1516766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4333">
        <p159:morph option="byObject"/>
      </p:transition>
    </mc:Choice>
    <mc:Fallback xmlns="">
      <p:transition spd="slow" advTm="204333">
        <p:fade/>
      </p:transition>
    </mc:Fallback>
  </mc:AlternateContent>
  <p:extLst>
    <p:ext uri="{3A86A75C-4F4B-4683-9AE1-C65F6400EC91}">
      <p14:laserTraceLst xmlns:p14="http://schemas.microsoft.com/office/powerpoint/2010/main">
        <p14:tracePtLst>
          <p14:tracePt t="6433" x="3900488" y="10120313"/>
          <p14:tracePt t="6442" x="4198938" y="10055225"/>
          <p14:tracePt t="6454" x="5857875" y="9605963"/>
          <p14:tracePt t="6468" x="6073775" y="9523413"/>
          <p14:tracePt t="6476" x="6937375" y="9258300"/>
          <p14:tracePt t="6488" x="7119938" y="9191625"/>
          <p14:tracePt t="6501" x="7799388" y="8926513"/>
          <p14:tracePt t="6510" x="7866063" y="8910638"/>
          <p14:tracePt t="6521" x="7966075" y="8859838"/>
          <p14:tracePt t="6534" x="7981950" y="8843963"/>
          <p14:tracePt t="7601" x="7966075" y="8843963"/>
          <p14:tracePt t="7613" x="7948613" y="8843963"/>
          <p14:tracePt t="7624" x="7866063" y="8859838"/>
          <p14:tracePt t="7635" x="7567613" y="8910638"/>
          <p14:tracePt t="7646" x="7400925" y="8959850"/>
          <p14:tracePt t="7657" x="7169150" y="9009063"/>
          <p14:tracePt t="7669" x="6953250" y="8926513"/>
          <p14:tracePt t="7680" x="6937375" y="8877300"/>
          <p14:tracePt t="7691" x="6704013" y="8577263"/>
          <p14:tracePt t="7702" x="6605588" y="8461375"/>
          <p14:tracePt t="7714" x="6472238" y="8329613"/>
          <p14:tracePt t="7725" x="5924550" y="8013700"/>
          <p14:tracePt t="7736" x="5626100" y="7931150"/>
          <p14:tracePt t="7747" x="4713288" y="7699375"/>
          <p14:tracePt t="7759" x="4397375" y="7599363"/>
          <p14:tracePt t="7770" x="3965575" y="7499350"/>
          <p14:tracePt t="7784" x="2805113" y="7267575"/>
          <p14:tracePt t="7793" x="2389188" y="7185025"/>
          <p14:tracePt t="7816" x="1393825" y="6902450"/>
          <p14:tracePt t="7826" x="1244600" y="6786563"/>
          <p14:tracePt t="7838" x="1077913" y="6570663"/>
          <p14:tracePt t="7851" x="1028700" y="6403975"/>
          <p14:tracePt t="7860" x="962025" y="6105525"/>
          <p14:tracePt t="7871" x="928688" y="5889625"/>
          <p14:tracePt t="7894" x="879475" y="5707063"/>
          <p14:tracePt t="7894" x="879475" y="5276850"/>
          <p14:tracePt t="7905" x="879475" y="5076825"/>
          <p14:tracePt t="7918" x="912813" y="4645025"/>
          <p14:tracePt t="7927" x="928688" y="4330700"/>
          <p14:tracePt t="7938" x="979488" y="4114800"/>
          <p14:tracePt t="7953" x="1211263" y="3036888"/>
          <p14:tracePt t="7961" x="1260475" y="2836863"/>
          <p14:tracePt t="7974" x="1377950" y="2471738"/>
          <p14:tracePt t="7984" x="1593850" y="1841500"/>
          <p14:tracePt t="7995" x="1658938" y="1658938"/>
          <p14:tracePt t="8007" x="1825625" y="1327150"/>
          <p14:tracePt t="8018" x="1892300" y="1162050"/>
          <p14:tracePt t="8029" x="1941513" y="1077913"/>
          <p14:tracePt t="8041" x="2108200" y="846138"/>
          <p14:tracePt t="8051" x="2173288" y="746125"/>
          <p14:tracePt t="8063" x="2273300" y="614363"/>
          <p14:tracePt t="8074" x="2339975" y="498475"/>
          <p14:tracePt t="8085" x="2389188" y="465138"/>
          <p14:tracePt t="8096" x="2422525" y="398463"/>
          <p14:tracePt t="8108" x="2473325" y="381000"/>
          <p14:tracePt t="8130" x="2689225" y="331788"/>
          <p14:tracePt t="8141" x="2854325" y="381000"/>
          <p14:tracePt t="8153" x="3451225" y="514350"/>
          <p14:tracePt t="8176" x="4530725" y="912813"/>
          <p14:tracePt t="8186" x="4795838" y="1044575"/>
          <p14:tracePt t="8197" x="5027613" y="1162050"/>
          <p14:tracePt t="8208" x="5543550" y="1493838"/>
          <p14:tracePt t="8220" x="5808663" y="1658938"/>
          <p14:tracePt t="8234" x="6538913" y="2239963"/>
          <p14:tracePt t="8254" x="6886575" y="2571750"/>
          <p14:tracePt t="8268" x="7185025" y="2870200"/>
          <p14:tracePt t="8276" x="7318375" y="3070225"/>
          <p14:tracePt t="8288" x="7467600" y="3317875"/>
          <p14:tracePt t="8301" x="7518400" y="3484563"/>
          <p14:tracePt t="8310" x="7567613" y="3584575"/>
          <p14:tracePt t="8321" x="7667625" y="3981450"/>
          <p14:tracePt t="8335" x="7700963" y="4181475"/>
          <p14:tracePt t="8343" x="7750175" y="4462463"/>
          <p14:tracePt t="8355" x="7750175" y="4678363"/>
          <p14:tracePt t="8368" x="7783513" y="4845050"/>
          <p14:tracePt t="8377" x="7750175" y="5192713"/>
          <p14:tracePt t="8388" x="7700963" y="5359400"/>
          <p14:tracePt t="8401" x="7616825" y="5757863"/>
          <p14:tracePt t="8411" x="7550150" y="5922963"/>
          <p14:tracePt t="8423" x="7467600" y="6056313"/>
          <p14:tracePt t="8435" x="7185025" y="6619875"/>
          <p14:tracePt t="8446" x="7002463" y="6869113"/>
          <p14:tracePt t="8457" x="6521450" y="7483475"/>
          <p14:tracePt t="8468" x="6305550" y="7699375"/>
          <p14:tracePt t="8478" x="6091238" y="7897813"/>
          <p14:tracePt t="8491" x="5559425" y="8278813"/>
          <p14:tracePt t="8502" x="5392738" y="8345488"/>
          <p14:tracePt t="8512" x="4995863" y="8494713"/>
          <p14:tracePt t="8524" x="4813300" y="8528050"/>
          <p14:tracePt t="8536" x="4530725" y="8561388"/>
          <p14:tracePt t="8546" x="3900488" y="8610600"/>
          <p14:tracePt t="8559" x="3667125" y="8577263"/>
          <p14:tracePt t="8569" x="3484563" y="8528050"/>
          <p14:tracePt t="8581" x="2805113" y="8129588"/>
          <p14:tracePt t="8591" x="2638425" y="7997825"/>
          <p14:tracePt t="8604" x="2108200" y="7548563"/>
          <p14:tracePt t="8614" x="1892300" y="7334250"/>
          <p14:tracePt t="8626" x="1658938" y="7151688"/>
          <p14:tracePt t="8636" x="1211263" y="6670675"/>
          <p14:tracePt t="8647" x="1095375" y="6454775"/>
          <p14:tracePt t="8658" x="962025" y="6056313"/>
          <p14:tracePt t="8672" x="912813" y="5873750"/>
          <p14:tracePt t="8693" x="863600" y="5641975"/>
          <p14:tracePt t="8693" x="846138" y="5027613"/>
          <p14:tracePt t="8704" x="846138" y="4762500"/>
          <p14:tracePt t="8718" x="879475" y="4330700"/>
          <p14:tracePt t="8738" x="962025" y="3998913"/>
          <p14:tracePt t="8751" x="1077913" y="3616325"/>
          <p14:tracePt t="8761" x="1195388" y="3433763"/>
          <p14:tracePt t="8772" x="1443038" y="3101975"/>
          <p14:tracePt t="8784" x="1676400" y="2903538"/>
          <p14:tracePt t="8808" x="2571750" y="2190750"/>
          <p14:tracePt t="8818" x="2738438" y="2106613"/>
          <p14:tracePt t="8827" x="3335338" y="1774825"/>
          <p14:tracePt t="8839" x="3535363" y="1725613"/>
          <p14:tracePt t="8852" x="3783013" y="1643063"/>
          <p14:tracePt t="8862" x="4232275" y="1543050"/>
          <p14:tracePt t="8872" x="4397375" y="1543050"/>
          <p14:tracePt t="8884" x="4945063" y="1558925"/>
          <p14:tracePt t="8895" x="5210175" y="1609725"/>
          <p14:tracePt t="8906" x="5492750" y="1676400"/>
          <p14:tracePt t="8918" x="6654800" y="2106613"/>
          <p14:tracePt t="8941" x="7948613" y="2787650"/>
          <p14:tracePt t="8952" x="8181975" y="2986088"/>
          <p14:tracePt t="8963" x="8364538" y="3219450"/>
          <p14:tracePt t="8974" x="8994775" y="4181475"/>
          <p14:tracePt t="8985" x="9128125" y="4413250"/>
          <p14:tracePt t="8996" x="9293225" y="5010150"/>
          <p14:tracePt t="9007" x="9342438" y="5192713"/>
          <p14:tracePt t="9019" x="9342438" y="5310188"/>
          <p14:tracePt t="9029" x="9342438" y="5641975"/>
          <p14:tracePt t="9041" x="9326563" y="5791200"/>
          <p14:tracePt t="9055" x="9210675" y="6188075"/>
          <p14:tracePt t="9064" x="9159875" y="6305550"/>
          <p14:tracePt t="9074" x="9077325" y="6503988"/>
          <p14:tracePt t="9086" x="8894763" y="6819900"/>
          <p14:tracePt t="9096" x="8828088" y="6969125"/>
          <p14:tracePt t="9108" x="8529638" y="7432675"/>
          <p14:tracePt t="9119" x="8364538" y="7648575"/>
          <p14:tracePt t="9131" x="8215313" y="7815263"/>
          <p14:tracePt t="9144" x="7915275" y="8113713"/>
          <p14:tracePt t="9153" x="7750175" y="8213725"/>
          <p14:tracePt t="9164" x="7567613" y="8278813"/>
          <p14:tracePt t="9187" x="7185025" y="8412163"/>
          <p14:tracePt t="9187" x="7002463" y="8461375"/>
          <p14:tracePt t="9201" x="6588125" y="8528050"/>
          <p14:tracePt t="9233" x="6189663" y="8528050"/>
          <p14:tracePt t="9244" x="5726113" y="8494713"/>
          <p14:tracePt t="9257" x="4813300" y="8213725"/>
          <p14:tracePt t="9268" x="4513263" y="8096250"/>
          <p14:tracePt t="9276" x="4232275" y="7980363"/>
          <p14:tracePt t="9288" x="3219450" y="7532688"/>
          <p14:tracePt t="9301" x="2970213" y="7367588"/>
          <p14:tracePt t="9311" x="2306638" y="6702425"/>
          <p14:tracePt t="9322" x="2190750" y="6553200"/>
          <p14:tracePt t="9335" x="2024063" y="6272213"/>
          <p14:tracePt t="9344" x="1776413" y="5524500"/>
          <p14:tracePt t="9356" x="1709738" y="5243513"/>
          <p14:tracePt t="9368" x="1658938" y="4613275"/>
          <p14:tracePt t="9378" x="1658938" y="4397375"/>
          <p14:tracePt t="9389" x="1676400" y="4281488"/>
          <p14:tracePt t="9401" x="1874838" y="3816350"/>
          <p14:tracePt t="9412" x="1958975" y="3667125"/>
          <p14:tracePt t="9425" x="2173288" y="3384550"/>
          <p14:tracePt t="9434" x="2389188" y="3186113"/>
          <p14:tracePt t="9446" x="2538413" y="3070225"/>
          <p14:tracePt t="9457" x="2970213" y="2836863"/>
          <p14:tracePt t="9469" x="3252788" y="2687638"/>
          <p14:tracePt t="9479" x="4165600" y="2438400"/>
          <p14:tracePt t="9491" x="4414838" y="2389188"/>
          <p14:tracePt t="9502" x="4713288" y="2339975"/>
          <p14:tracePt t="9514" x="5343525" y="2389188"/>
          <p14:tracePt t="9526" x="5575300" y="2438400"/>
          <p14:tracePt t="9536" x="6372225" y="2854325"/>
          <p14:tracePt t="9547" x="6605588" y="3019425"/>
          <p14:tracePt t="9559" x="6819900" y="3201988"/>
          <p14:tracePt t="9569" x="7351713" y="3981450"/>
          <p14:tracePt t="9581" x="7500938" y="4248150"/>
          <p14:tracePt t="9592" x="7816850" y="5210175"/>
          <p14:tracePt t="9604" x="7915275" y="5541963"/>
          <p14:tracePt t="9614" x="7966075" y="5873750"/>
          <p14:tracePt t="9626" x="8032750" y="6470650"/>
          <p14:tracePt t="9637" x="8032750" y="6670675"/>
          <p14:tracePt t="9651" x="8032750" y="6969125"/>
          <p14:tracePt t="9671" x="7981950" y="7134225"/>
          <p14:tracePt t="9684" x="7899400" y="7250113"/>
          <p14:tracePt t="9704" x="7850188" y="7267575"/>
          <p14:tracePt t="9749" x="7816850" y="7267575"/>
          <p14:tracePt t="9761" x="7799388" y="7267575"/>
          <p14:tracePt t="14993" x="7799388" y="7250113"/>
          <p14:tracePt t="15262" x="7948613" y="7185025"/>
          <p14:tracePt t="15274" x="8131175" y="7034213"/>
          <p14:tracePt t="15286" x="8364538" y="6869113"/>
          <p14:tracePt t="15296" x="8612188" y="6686550"/>
          <p14:tracePt t="15307" x="8763000" y="6570663"/>
          <p14:tracePt t="15319" x="8928100" y="6454775"/>
          <p14:tracePt t="15330" x="8945563" y="6437313"/>
          <p14:tracePt t="15342" x="8961438" y="6437313"/>
          <p14:tracePt t="15352" x="8994775" y="6403975"/>
          <p14:tracePt t="15375" x="8961438" y="6403975"/>
          <p14:tracePt t="15387" x="8945563" y="6403975"/>
          <p14:tracePt t="15397" x="8878888" y="6388100"/>
          <p14:tracePt t="15409" x="8712200" y="6388100"/>
          <p14:tracePt t="15420" x="8580438" y="6403975"/>
          <p14:tracePt t="15430" x="7700963" y="6753225"/>
          <p14:tracePt t="15443" x="7400925" y="6869113"/>
          <p14:tracePt t="15453" x="7035800" y="7018338"/>
          <p14:tracePt t="15464" x="5675313" y="7599363"/>
          <p14:tracePt t="15475" x="5111750" y="7848600"/>
          <p14:tracePt t="15488" x="4016375" y="8362950"/>
          <p14:tracePt t="15501" x="3717925" y="8512175"/>
          <p14:tracePt t="15510" x="3535363" y="8610600"/>
          <p14:tracePt t="15520" x="3268663" y="8728075"/>
          <p14:tracePt t="15534" x="3252788" y="8728075"/>
          <p14:tracePt t="15555" x="3252788" y="8743950"/>
          <p14:tracePt t="15635" x="3219450" y="8728075"/>
          <p14:tracePt t="15645" x="3219450" y="8694738"/>
          <p14:tracePt t="15655" x="3219450" y="8643938"/>
          <p14:tracePt t="15668" x="3203575" y="8628063"/>
          <p14:tracePt t="15679" x="3170238" y="8577263"/>
          <p14:tracePt t="15689" x="3103563" y="8494713"/>
          <p14:tracePt t="15701" x="3086100" y="8445500"/>
          <p14:tracePt t="15713" x="2970213" y="8362950"/>
          <p14:tracePt t="15735" x="2921000" y="8345488"/>
          <p14:tracePt t="15735" x="2903538" y="8329613"/>
          <p14:tracePt t="15745" x="2738438" y="8245475"/>
          <p14:tracePt t="15758" x="2622550" y="8229600"/>
          <p14:tracePt t="15792" x="2406650" y="8229600"/>
          <p14:tracePt t="15792" x="2306638" y="8229600"/>
          <p14:tracePt t="15803" x="2290763" y="8229600"/>
          <p14:tracePt t="15824" x="2290763" y="8245475"/>
          <p14:tracePt t="15835" x="2273300" y="8329613"/>
          <p14:tracePt t="15848" x="2239963" y="8396288"/>
          <p14:tracePt t="15870" x="2141538" y="8677275"/>
          <p14:tracePt t="15880" x="2124075" y="8793163"/>
          <p14:tracePt t="15893" x="2108200" y="8926513"/>
          <p14:tracePt t="15916" x="2074863" y="8926513"/>
          <p14:tracePt t="15916" x="2074863" y="8959850"/>
          <p14:tracePt t="15937" x="2074863" y="8877300"/>
          <p14:tracePt t="15950" x="2108200" y="8810625"/>
          <p14:tracePt t="15960" x="2108200" y="8759825"/>
          <p14:tracePt t="15970" x="2124075" y="8643938"/>
          <p14:tracePt t="15985" x="2124075" y="8561388"/>
          <p14:tracePt t="15993" x="2141538" y="8412163"/>
          <p14:tracePt t="16005" x="2141538" y="8180388"/>
          <p14:tracePt t="16018" x="2141538" y="8096250"/>
          <p14:tracePt t="16027" x="2141538" y="8047038"/>
          <p14:tracePt t="16038" x="2141538" y="8013700"/>
          <p14:tracePt t="16060" x="2141538" y="8047038"/>
          <p14:tracePt t="16072" x="2124075" y="8047038"/>
          <p14:tracePt t="16084" x="2057400" y="8229600"/>
          <p14:tracePt t="16095" x="2024063" y="8329613"/>
          <p14:tracePt t="16119" x="1990725" y="8461375"/>
          <p14:tracePt t="16119" x="1941513" y="8628063"/>
          <p14:tracePt t="16128" x="1892300" y="8759825"/>
          <p14:tracePt t="16139" x="1874838" y="8926513"/>
          <p14:tracePt t="16151" x="1874838" y="8975725"/>
          <p14:tracePt t="16163" x="1841500" y="9026525"/>
          <p14:tracePt t="16174" x="1841500" y="9091613"/>
          <p14:tracePt t="16208" x="1841500" y="9075738"/>
          <p14:tracePt t="16218" x="1841500" y="9026525"/>
          <p14:tracePt t="16230" x="1841500" y="8975725"/>
          <p14:tracePt t="16241" x="1874838" y="8959850"/>
          <p14:tracePt t="16252" x="1908175" y="8759825"/>
          <p14:tracePt t="16263" x="1941513" y="8728075"/>
          <p14:tracePt t="16275" x="1941513" y="8694738"/>
          <p14:tracePt t="16285" x="1958975" y="8643938"/>
          <p14:tracePt t="16308" x="1958975" y="8628063"/>
          <p14:tracePt t="16353" x="1990725" y="8628063"/>
          <p14:tracePt t="16545" x="1990725" y="8610600"/>
          <p14:tracePt t="16556" x="1941513" y="8561388"/>
          <p14:tracePt t="16568" x="1874838" y="8494713"/>
          <p14:tracePt t="16578" x="1792288" y="8445500"/>
          <p14:tracePt t="16591" x="1709738" y="8412163"/>
          <p14:tracePt t="16601" x="1493838" y="8278813"/>
          <p14:tracePt t="16612" x="1476375" y="8229600"/>
          <p14:tracePt t="16624" x="1427163" y="8180388"/>
          <p14:tracePt t="16635" x="1393825" y="8162925"/>
          <p14:tracePt t="16645" x="1377950" y="8113713"/>
          <p14:tracePt t="16657" x="1360488" y="8096250"/>
          <p14:tracePt t="16669" x="1360488" y="8062913"/>
          <p14:tracePt t="16713" x="1327150" y="8062913"/>
          <p14:tracePt t="16724" x="1311275" y="8129588"/>
          <p14:tracePt t="16736" x="1277938" y="8245475"/>
          <p14:tracePt t="16747" x="1260475" y="8345488"/>
          <p14:tracePt t="16758" x="1260475" y="8396288"/>
          <p14:tracePt t="16770" x="1211263" y="8528050"/>
          <p14:tracePt t="16781" x="1211263" y="8561388"/>
          <p14:tracePt t="16792" x="1211263" y="8577263"/>
          <p14:tracePt t="16818" x="1244600" y="8577263"/>
          <p14:tracePt t="16838" x="1260475" y="8528050"/>
          <p14:tracePt t="16851" x="1327150" y="8461375"/>
          <p14:tracePt t="16859" x="1360488" y="8445500"/>
          <p14:tracePt t="16871" x="1427163" y="8345488"/>
          <p14:tracePt t="16884" x="1543050" y="8129588"/>
          <p14:tracePt t="16893" x="1560513" y="8113713"/>
          <p14:tracePt t="16905" x="1643063" y="8062913"/>
          <p14:tracePt t="16918" x="1658938" y="8062913"/>
          <p14:tracePt t="16938" x="1776413" y="8129588"/>
          <p14:tracePt t="16951" x="1792288" y="8162925"/>
          <p14:tracePt t="16961" x="1841500" y="8229600"/>
          <p14:tracePt t="16972" x="1874838" y="8245475"/>
          <p14:tracePt t="16984" x="1892300" y="8278813"/>
          <p14:tracePt t="16994" x="1941513" y="8296275"/>
          <p14:tracePt t="17006" x="1958975" y="8296275"/>
          <p14:tracePt t="17018" x="2074863" y="8296275"/>
          <p14:tracePt t="17028" x="2108200" y="8296275"/>
          <p14:tracePt t="17039" x="2124075" y="8278813"/>
          <p14:tracePt t="17051" x="2224088" y="8213725"/>
          <p14:tracePt t="17062" x="2339975" y="8129588"/>
          <p14:tracePt t="17074" x="2522538" y="7997825"/>
          <p14:tracePt t="17085" x="2589213" y="7931150"/>
          <p14:tracePt t="17096" x="2638425" y="7897813"/>
          <p14:tracePt t="17107" x="2854325" y="7764463"/>
          <p14:tracePt t="17119" x="2903538" y="7715250"/>
          <p14:tracePt t="17130" x="2936875" y="7699375"/>
          <p14:tracePt t="17141" x="2970213" y="7699375"/>
          <p14:tracePt t="17175" x="2987675" y="7731125"/>
          <p14:tracePt t="17186" x="3021013" y="7831138"/>
          <p14:tracePt t="17197" x="3103563" y="7997825"/>
          <p14:tracePt t="17208" x="3136900" y="8013700"/>
          <p14:tracePt t="17219" x="3203575" y="8129588"/>
          <p14:tracePt t="17231" x="3203575" y="8162925"/>
          <p14:tracePt t="17243" x="3219450" y="8180388"/>
          <p14:tracePt t="17254" x="3252788" y="8213725"/>
          <p14:tracePt t="17304" x="3268663" y="8162925"/>
          <p14:tracePt t="17310" x="3286125" y="8113713"/>
          <p14:tracePt t="17320" x="3286125" y="8096250"/>
          <p14:tracePt t="17334" x="3286125" y="7947025"/>
          <p14:tracePt t="17342" x="3286125" y="7881938"/>
          <p14:tracePt t="17354" x="3286125" y="7848600"/>
          <p14:tracePt t="17367" x="3286125" y="7764463"/>
          <p14:tracePt t="17377" x="3319463" y="7715250"/>
          <p14:tracePt t="17389" x="3319463" y="7699375"/>
          <p14:tracePt t="17424" x="3335338" y="7699375"/>
          <p14:tracePt t="17445" x="3335338" y="7764463"/>
          <p14:tracePt t="17457" x="3368675" y="7897813"/>
          <p14:tracePt t="17468" x="3368675" y="7980363"/>
          <p14:tracePt t="17479" x="3386138" y="8229600"/>
          <p14:tracePt t="17490" x="3386138" y="8362950"/>
          <p14:tracePt t="17502" x="3335338" y="8643938"/>
          <p14:tracePt t="17524" x="3268663" y="8810625"/>
          <p14:tracePt t="17535" x="3219450" y="8975725"/>
          <p14:tracePt t="17580" x="3219450" y="8859838"/>
          <p14:tracePt t="17602" x="3219450" y="8728075"/>
          <p14:tracePt t="17603" x="3252788" y="8610600"/>
          <p14:tracePt t="17614" x="3368675" y="8229600"/>
          <p14:tracePt t="17625" x="3402013" y="8062913"/>
          <p14:tracePt t="17648" x="3484563" y="7848600"/>
          <p14:tracePt t="17659" x="3502025" y="7831138"/>
          <p14:tracePt t="17670" x="3502025" y="7815263"/>
          <p14:tracePt t="17681" x="3535363" y="7815263"/>
          <p14:tracePt t="17692" x="3535363" y="7831138"/>
          <p14:tracePt t="17704" x="3551238" y="7897813"/>
          <p14:tracePt t="17718" x="3600450" y="8013700"/>
          <p14:tracePt t="17727" x="3651250" y="8096250"/>
          <p14:tracePt t="17738" x="3667125" y="8229600"/>
          <p14:tracePt t="17751" x="3684588" y="8329613"/>
          <p14:tracePt t="17760" x="3767138" y="8494713"/>
          <p14:tracePt t="17771" x="3783013" y="8561388"/>
          <p14:tracePt t="17784" x="3800475" y="8610600"/>
          <p14:tracePt t="17793" x="3800475" y="8677275"/>
          <p14:tracePt t="17816" x="3783013" y="8728075"/>
          <p14:tracePt t="17839" x="3767138" y="8743950"/>
          <p14:tracePt t="17851" x="3617913" y="8743950"/>
          <p14:tracePt t="17861" x="3551238" y="8743950"/>
          <p14:tracePt t="17872" x="3286125" y="8743950"/>
          <p14:tracePt t="17884" x="3203575" y="8743950"/>
          <p14:tracePt t="17895" x="3136900" y="8728075"/>
          <p14:tracePt t="17906" x="2987675" y="8694738"/>
          <p14:tracePt t="17929" x="2987675" y="8677275"/>
          <p14:tracePt t="17974" x="3086100" y="8677275"/>
          <p14:tracePt t="17985" x="3286125" y="8743950"/>
          <p14:tracePt t="17996" x="3402013" y="8793163"/>
          <p14:tracePt t="18007" x="3617913" y="8810625"/>
          <p14:tracePt t="18019" x="3883025" y="8843963"/>
          <p14:tracePt t="18030" x="3949700" y="8843963"/>
          <p14:tracePt t="18041" x="4248150" y="8859838"/>
          <p14:tracePt t="18052" x="4348163" y="8877300"/>
          <p14:tracePt t="18063" x="4430713" y="8910638"/>
          <p14:tracePt t="18075" x="4530725" y="8959850"/>
          <p14:tracePt t="18086" x="4546600" y="8959850"/>
          <p14:tracePt t="18108" x="4530725" y="8959850"/>
          <p14:tracePt t="18131" x="4397375" y="8975725"/>
          <p14:tracePt t="18143" x="4314825" y="8975725"/>
          <p14:tracePt t="18154" x="4065588" y="8959850"/>
          <p14:tracePt t="18168" x="3998913" y="8926513"/>
          <p14:tracePt t="18176" x="3949700" y="8926513"/>
          <p14:tracePt t="18187" x="3800475" y="8859838"/>
          <p14:tracePt t="18201" x="3767138" y="8859838"/>
          <p14:tracePt t="18210" x="3568700" y="8843963"/>
          <p14:tracePt t="18221" x="3502025" y="8810625"/>
          <p14:tracePt t="18234" x="3451225" y="8810625"/>
          <p14:tracePt t="18255" x="3386138" y="8793163"/>
          <p14:tracePt t="18268" x="3286125" y="8694738"/>
          <p14:tracePt t="18278" x="3286125" y="8643938"/>
          <p14:tracePt t="18300" x="3268663" y="8610600"/>
          <p14:tracePt t="18300" x="3219450" y="8461375"/>
          <p14:tracePt t="18311" x="3219450" y="8396288"/>
          <p14:tracePt t="18322" x="3203575" y="8278813"/>
          <p14:tracePt t="18345" x="3203575" y="8245475"/>
          <p14:tracePt t="18356" x="3252788" y="8162925"/>
          <p14:tracePt t="18368" x="3268663" y="8129588"/>
          <p14:tracePt t="18378" x="3268663" y="8113713"/>
          <p14:tracePt t="18390" x="3286125" y="8096250"/>
          <p14:tracePt t="18401" x="3319463" y="8096250"/>
          <p14:tracePt t="18412" x="3386138" y="8229600"/>
          <p14:tracePt t="18424" x="3402013" y="8396288"/>
          <p14:tracePt t="18435" x="3435350" y="8512175"/>
          <p14:tracePt t="18446" x="3435350" y="8728075"/>
          <p14:tracePt t="18458" x="3435350" y="8859838"/>
          <p14:tracePt t="18469" x="3435350" y="9042400"/>
          <p14:tracePt t="18479" x="3435350" y="9075738"/>
          <p14:tracePt t="18513" x="3435350" y="9009063"/>
          <p14:tracePt t="18524" x="3451225" y="8877300"/>
          <p14:tracePt t="18536" x="3451225" y="8759825"/>
          <p14:tracePt t="18547" x="3484563" y="8694738"/>
          <p14:tracePt t="18558" x="3535363" y="8561388"/>
          <p14:tracePt t="18570" x="3568700" y="8445500"/>
          <p14:tracePt t="18581" x="3717925" y="8245475"/>
          <p14:tracePt t="18592" x="3733800" y="8229600"/>
          <p14:tracePt t="18604" x="3783013" y="8180388"/>
          <p14:tracePt t="18618" x="3833813" y="8162925"/>
          <p14:tracePt t="18626" x="3883025" y="8213725"/>
          <p14:tracePt t="18637" x="3998913" y="8345488"/>
          <p14:tracePt t="18660" x="4032250" y="8445500"/>
          <p14:tracePt t="18671" x="4165600" y="8577263"/>
          <p14:tracePt t="18684" x="4198938" y="8643938"/>
          <p14:tracePt t="18693" x="4298950" y="8759825"/>
          <p14:tracePt t="18705" x="4298950" y="8793163"/>
          <p14:tracePt t="18717" x="4314825" y="8843963"/>
          <p14:tracePt t="18727" x="4314825" y="8877300"/>
          <p14:tracePt t="18738" x="4298950" y="8910638"/>
          <p14:tracePt t="18751" x="4181475" y="8975725"/>
          <p14:tracePt t="18761" x="4116388" y="8975725"/>
          <p14:tracePt t="18772" x="4016375" y="9009063"/>
          <p14:tracePt t="18784" x="3767138" y="9042400"/>
          <p14:tracePt t="18807" x="3600450" y="9026525"/>
          <p14:tracePt t="18818" x="3568700" y="9026525"/>
          <p14:tracePt t="18829" x="3568700" y="9009063"/>
          <p14:tracePt t="18851" x="3568700" y="8959850"/>
          <p14:tracePt t="18851" x="3568700" y="8926513"/>
          <p14:tracePt t="18874" x="3733800" y="8743950"/>
          <p14:tracePt t="18885" x="3767138" y="8728075"/>
          <p14:tracePt t="18896" x="3833813" y="8694738"/>
          <p14:tracePt t="18908" x="3849688" y="8677275"/>
          <p14:tracePt t="18942" x="3900488" y="8677275"/>
          <p14:tracePt t="18942" x="3916363" y="8728075"/>
          <p14:tracePt t="18964" x="3998913" y="8810625"/>
          <p14:tracePt t="18986" x="4016375" y="8843963"/>
          <p14:tracePt t="18986" x="4065588" y="8910638"/>
          <p14:tracePt t="19009" x="4116388" y="8959850"/>
          <p14:tracePt t="19031" x="4116388" y="8975725"/>
          <p14:tracePt t="19033" x="4132263" y="9009063"/>
          <p14:tracePt t="19066" x="4248150" y="9026525"/>
          <p14:tracePt t="19076" x="4281488" y="9026525"/>
          <p14:tracePt t="19099" x="4481513" y="9026525"/>
          <p14:tracePt t="19121" x="4662488" y="8959850"/>
          <p14:tracePt t="19156" x="4862513" y="8810625"/>
          <p14:tracePt t="19168" x="4862513" y="8793163"/>
          <p14:tracePt t="19177" x="4911725" y="8643938"/>
          <p14:tracePt t="19189" x="4911725" y="8628063"/>
          <p14:tracePt t="19211" x="4929188" y="8494713"/>
          <p14:tracePt t="19222" x="4945063" y="8494713"/>
          <p14:tracePt t="19235" x="4945063" y="8461375"/>
          <p14:tracePt t="19290" x="4929188" y="8461375"/>
          <p14:tracePt t="19313" x="4929188" y="8512175"/>
          <p14:tracePt t="19324" x="4929188" y="8561388"/>
          <p14:tracePt t="19335" x="4929188" y="8628063"/>
          <p14:tracePt t="19346" x="4929188" y="8728075"/>
          <p14:tracePt t="19358" x="4929188" y="8759825"/>
          <p14:tracePt t="19368" x="4945063" y="8810625"/>
          <p14:tracePt t="19380" x="4945063" y="8859838"/>
          <p14:tracePt t="19391" x="4945063" y="8877300"/>
          <p14:tracePt t="19402" x="4978400" y="8877300"/>
          <p14:tracePt t="19448" x="4978400" y="8859838"/>
          <p14:tracePt t="19459" x="4978400" y="8810625"/>
          <p14:tracePt t="19470" x="4978400" y="8743950"/>
          <p14:tracePt t="19481" x="4995863" y="8677275"/>
          <p14:tracePt t="19492" x="5060950" y="8494713"/>
          <p14:tracePt t="19516" x="5145088" y="8362950"/>
          <p14:tracePt t="19526" x="5160963" y="8362950"/>
          <p14:tracePt t="19571" x="5210175" y="8461375"/>
          <p14:tracePt t="19585" x="5343525" y="8677275"/>
          <p14:tracePt t="19593" x="5426075" y="8759825"/>
          <p14:tracePt t="19605" x="5559425" y="8926513"/>
          <p14:tracePt t="19618" x="5626100" y="9026525"/>
          <p14:tracePt t="19628" x="5675313" y="9075738"/>
          <p14:tracePt t="19639" x="5692775" y="9142413"/>
          <p14:tracePt t="19683" x="5692775" y="9124950"/>
          <p14:tracePt t="19695" x="5692775" y="9091613"/>
          <p14:tracePt t="19706" x="5659438" y="9026525"/>
          <p14:tracePt t="19718" x="5626100" y="8843963"/>
          <p14:tracePt t="19729" x="5626100" y="8793163"/>
          <p14:tracePt t="19741" x="5626100" y="8728075"/>
          <p14:tracePt t="19763" x="5675313" y="8512175"/>
          <p14:tracePt t="19774" x="5692775" y="8461375"/>
          <p14:tracePt t="19796" x="5692775" y="8445500"/>
          <p14:tracePt t="19808" x="5726113" y="8445500"/>
          <p14:tracePt t="19841" x="5726113" y="8412163"/>
          <p14:tracePt t="19931" x="5741988" y="8445500"/>
          <p14:tracePt t="19953" x="5775325" y="8577263"/>
          <p14:tracePt t="19967" x="5791200" y="8677275"/>
          <p14:tracePt t="19976" x="5842000" y="8843963"/>
          <p14:tracePt t="19987" x="5842000" y="8859838"/>
          <p14:tracePt t="20001" x="5857875" y="8959850"/>
          <p14:tracePt t="20010" x="5857875" y="8975725"/>
          <p14:tracePt t="20043" x="5891213" y="8959850"/>
          <p14:tracePt t="20055" x="5908675" y="8910638"/>
          <p14:tracePt t="20068" x="5924550" y="8843963"/>
          <p14:tracePt t="20078" x="5957888" y="8810625"/>
          <p14:tracePt t="20089" x="5973763" y="8743950"/>
          <p14:tracePt t="20101" x="6024563" y="8610600"/>
          <p14:tracePt t="20111" x="6057900" y="8494713"/>
          <p14:tracePt t="20122" x="6091238" y="8445500"/>
          <p14:tracePt t="20145" x="6140450" y="8445500"/>
          <p14:tracePt t="20156" x="6173788" y="8494713"/>
          <p14:tracePt t="20168" x="6189663" y="8628063"/>
          <p14:tracePt t="20178" x="6240463" y="8843963"/>
          <p14:tracePt t="20190" x="6256338" y="8926513"/>
          <p14:tracePt t="20201" x="6305550" y="9075738"/>
          <p14:tracePt t="20212" x="6323013" y="9091613"/>
          <p14:tracePt t="20224" x="6356350" y="9124950"/>
          <p14:tracePt t="20245" x="6356350" y="9142413"/>
          <p14:tracePt t="20257" x="6405563" y="9124950"/>
          <p14:tracePt t="20269" x="6423025" y="9075738"/>
          <p14:tracePt t="20280" x="6438900" y="9042400"/>
          <p14:tracePt t="20291" x="6472238" y="8877300"/>
          <p14:tracePt t="20303" x="6488113" y="8810625"/>
          <p14:tracePt t="20314" x="6521450" y="8561388"/>
          <p14:tracePt t="20325" x="6521450" y="8512175"/>
          <p14:tracePt t="20336" x="6538913" y="8445500"/>
          <p14:tracePt t="20347" x="6588125" y="8296275"/>
          <p14:tracePt t="20358" x="6588125" y="8278813"/>
          <p14:tracePt t="20370" x="6588125" y="8245475"/>
          <p14:tracePt t="20405" x="6588125" y="8278813"/>
          <p14:tracePt t="20418" x="6588125" y="8396288"/>
          <p14:tracePt t="20426" x="6588125" y="8561388"/>
          <p14:tracePt t="20437" x="6588125" y="8694738"/>
          <p14:tracePt t="20451" x="6588125" y="8859838"/>
          <p14:tracePt t="20471" x="6554788" y="9091613"/>
          <p14:tracePt t="20471" x="6554788" y="9142413"/>
          <p14:tracePt t="20484" x="6605588" y="9242425"/>
          <p14:tracePt t="20494" x="6654800" y="9274175"/>
          <p14:tracePt t="20528" x="6721475" y="9274175"/>
          <p14:tracePt t="20528" x="6721475" y="9258300"/>
          <p14:tracePt t="20539" x="6804025" y="9209088"/>
          <p14:tracePt t="20552" x="6837363" y="9158288"/>
          <p14:tracePt t="20561" x="6870700" y="9142413"/>
          <p14:tracePt t="20572" x="6937375" y="9075738"/>
          <p14:tracePt t="20584" x="6937375" y="9042400"/>
          <p14:tracePt t="20595" x="6953250" y="9009063"/>
          <p14:tracePt t="20607" x="6953250" y="8959850"/>
          <p14:tracePt t="20618" x="6953250" y="8926513"/>
          <p14:tracePt t="20628" x="6937375" y="8759825"/>
          <p14:tracePt t="20641" x="6937375" y="8743950"/>
          <p14:tracePt t="20652" x="6919913" y="8728075"/>
          <p14:tracePt t="20685" x="6886575" y="8728075"/>
          <p14:tracePt t="20697" x="6870700" y="8793163"/>
          <p14:tracePt t="20708" x="6837363" y="8843963"/>
          <p14:tracePt t="20718" x="6819900" y="8859838"/>
          <p14:tracePt t="20735" x="6804025" y="8910638"/>
          <p14:tracePt t="20753" x="6804025" y="9075738"/>
          <p14:tracePt t="20763" x="6837363" y="9124950"/>
          <p14:tracePt t="20775" x="6870700" y="9124950"/>
          <p14:tracePt t="20786" x="6937375" y="9142413"/>
          <p14:tracePt t="20798" x="7053263" y="9142413"/>
          <p14:tracePt t="20808" x="7102475" y="9142413"/>
          <p14:tracePt t="20820" x="7119938" y="9142413"/>
          <p14:tracePt t="20830" x="7153275" y="9124950"/>
          <p14:tracePt t="20876" x="7153275" y="9091613"/>
          <p14:tracePt t="20910" x="7153275" y="9075738"/>
          <p14:tracePt t="20934" x="7119938" y="9075738"/>
          <p14:tracePt t="20934" x="7102475" y="9091613"/>
          <p14:tracePt t="20944" x="6953250" y="9274175"/>
          <p14:tracePt t="20955" x="6870700" y="9523413"/>
          <p14:tracePt t="20968" x="6688138" y="9906000"/>
          <p14:tracePt t="20979" x="6637338" y="9955213"/>
          <p14:tracePt t="20988" x="6588125" y="9955213"/>
          <p14:tracePt t="21034" x="6588125" y="9939338"/>
          <p14:tracePt t="21056" x="6637338" y="9756775"/>
          <p14:tracePt t="21068" x="6654800" y="9656763"/>
          <p14:tracePt t="21079" x="6704013" y="9424988"/>
          <p14:tracePt t="21092" x="6704013" y="9358313"/>
          <p14:tracePt t="21102" x="6704013" y="9324975"/>
          <p14:tracePt t="21114" x="6688138" y="9191625"/>
          <p14:tracePt t="21180" x="6688138" y="9209088"/>
          <p14:tracePt t="21191" x="6721475" y="9258300"/>
          <p14:tracePt t="21204" x="6804025" y="9358313"/>
          <p14:tracePt t="21225" x="6937375" y="9440863"/>
          <p14:tracePt t="21236" x="7035800" y="9490075"/>
          <p14:tracePt t="21251" x="7285038" y="9523413"/>
          <p14:tracePt t="21270" x="7434263" y="9523413"/>
          <p14:tracePt t="21271" x="7616825" y="9490075"/>
          <p14:tracePt t="21281" x="7850188" y="9424988"/>
          <p14:tracePt t="21294" x="7966075" y="9324975"/>
          <p14:tracePt t="21318" x="8015288" y="9124950"/>
          <p14:tracePt t="21326" x="7966075" y="9042400"/>
          <p14:tracePt t="21338" x="7750175" y="8877300"/>
          <p14:tracePt t="21351" x="7683500" y="8843963"/>
          <p14:tracePt t="21361" x="7518400" y="8793163"/>
          <p14:tracePt t="21372" x="7434263" y="8759825"/>
          <p14:tracePt t="21384" x="7385050" y="8743950"/>
          <p14:tracePt t="21394" x="7318375" y="8694738"/>
          <p14:tracePt t="21405" x="7269163" y="8677275"/>
          <p14:tracePt t="21418" x="7185025" y="8628063"/>
          <p14:tracePt t="21428" x="7169150" y="8610600"/>
          <p14:tracePt t="21438" x="7153275" y="8610600"/>
          <p14:tracePt t="21451" x="7119938" y="8577263"/>
          <p14:tracePt t="21461" x="7119938" y="8610600"/>
          <p14:tracePt t="21474" x="7102475" y="8677275"/>
          <p14:tracePt t="21484" x="7102475" y="8759825"/>
          <p14:tracePt t="21494" x="7102475" y="8910638"/>
          <p14:tracePt t="21506" x="7053263" y="9191625"/>
          <p14:tracePt t="21519" x="7053263" y="9242425"/>
          <p14:tracePt t="21528" x="7053263" y="9307513"/>
          <p14:tracePt t="21539" x="7053263" y="9374188"/>
          <p14:tracePt t="21564" x="7069138" y="9374188"/>
          <p14:tracePt t="21574" x="7153275" y="9324975"/>
          <p14:tracePt t="21585" x="7185025" y="9307513"/>
          <p14:tracePt t="21596" x="7467600" y="9075738"/>
          <p14:tracePt t="21609" x="7567613" y="9009063"/>
          <p14:tracePt t="21619" x="7816850" y="8759825"/>
          <p14:tracePt t="21634" x="7915275" y="8694738"/>
          <p14:tracePt t="21641" x="7966075" y="8643938"/>
          <p14:tracePt t="21654" x="8015288" y="8610600"/>
          <p14:tracePt t="21663" x="7981950" y="8643938"/>
          <p14:tracePt t="21676" x="7915275" y="8759825"/>
          <p14:tracePt t="21686" x="7850188" y="8910638"/>
          <p14:tracePt t="21701" x="7750175" y="9075738"/>
          <p14:tracePt t="21709" x="7683500" y="9191625"/>
          <p14:tracePt t="21719" x="7583488" y="9307513"/>
          <p14:tracePt t="21734" x="7400925" y="9656763"/>
          <p14:tracePt t="21742" x="7385050" y="9756775"/>
          <p14:tracePt t="21753" x="7385050" y="9821863"/>
          <p14:tracePt t="21764" x="7400925" y="9988550"/>
          <p14:tracePt t="21776" x="7434263" y="9988550"/>
          <p14:tracePt t="21786" x="7518400" y="10004425"/>
          <p14:tracePt t="21801" x="7550150" y="10004425"/>
          <p14:tracePt t="21810" x="7616825" y="10004425"/>
          <p14:tracePt t="21821" x="7816850" y="10004425"/>
          <p14:tracePt t="21834" x="7948613" y="10004425"/>
          <p14:tracePt t="21843" x="8081963" y="10004425"/>
          <p14:tracePt t="21854" x="8097838" y="10004425"/>
          <p14:tracePt t="21868" x="8097838" y="10037763"/>
          <p14:tracePt t="21876" x="8081963" y="10071100"/>
          <p14:tracePt t="21889" x="8066088" y="10104438"/>
          <p14:tracePt t="21901" x="7866063" y="10237788"/>
          <p14:tracePt t="22080" x="447675" y="10271125"/>
          <p14:tracePt t="22091" x="414338" y="10237788"/>
          <p14:tracePt t="22102" x="298450" y="10220325"/>
          <p14:tracePt t="22124" x="298450" y="10186988"/>
          <p14:tracePt t="22136" x="282575" y="10186988"/>
          <p14:tracePt t="22170" x="282575" y="10171113"/>
          <p14:tracePt t="22170" x="249238" y="10171113"/>
          <p14:tracePt t="22214" x="298450" y="10171113"/>
          <p14:tracePt t="22227" x="298450" y="10153650"/>
          <p14:tracePt t="22237" x="381000" y="10153650"/>
          <p14:tracePt t="22251" x="465138" y="10153650"/>
          <p14:tracePt t="22259" x="581025" y="10153650"/>
          <p14:tracePt t="22271" x="1476375" y="10153650"/>
          <p14:tracePt t="22284" x="1676400" y="10171113"/>
          <p14:tracePt t="22294" x="2239963" y="10171113"/>
          <p14:tracePt t="22305" x="3551238" y="10186988"/>
          <p14:tracePt t="22318" x="3949700" y="10220325"/>
          <p14:tracePt t="22327" x="5376863" y="10220325"/>
          <p14:tracePt t="22338" x="5891213" y="10237788"/>
          <p14:tracePt t="22351" x="6305550" y="10237788"/>
          <p14:tracePt t="22428" x="8264525" y="10271125"/>
          <p14:tracePt t="22439" x="8331200" y="10186988"/>
          <p14:tracePt t="22452" x="8364538" y="10171113"/>
          <p14:tracePt t="22462" x="8380413" y="10120313"/>
          <p14:tracePt t="22474" x="8429625" y="10071100"/>
          <p14:tracePt t="22496" x="8429625" y="10055225"/>
          <p14:tracePt t="22497" x="8447088" y="9955213"/>
          <p14:tracePt t="22507" x="8480425" y="9888538"/>
          <p14:tracePt t="22518" x="8480425" y="9821863"/>
          <p14:tracePt t="22529" x="8662988" y="9490075"/>
          <p14:tracePt t="22541" x="8778875" y="9307513"/>
          <p14:tracePt t="22552" x="8994775" y="8959850"/>
          <p14:tracePt t="22564" x="9061450" y="8810625"/>
          <p14:tracePt t="22574" x="9077325" y="8793163"/>
          <p14:tracePt t="22597" x="9077325" y="8759825"/>
          <p14:tracePt t="22609" x="9061450" y="8759825"/>
          <p14:tracePt t="22631" x="9043988" y="8759825"/>
          <p14:tracePt t="22642" x="8945563" y="8759825"/>
          <p14:tracePt t="22653" x="8878888" y="8759825"/>
          <p14:tracePt t="22664" x="8496300" y="8759825"/>
          <p14:tracePt t="22676" x="8313738" y="8793163"/>
          <p14:tracePt t="22687" x="8015288" y="8810625"/>
          <p14:tracePt t="22701" x="7069138" y="8843963"/>
          <p14:tracePt t="22710" x="6870700" y="8843963"/>
          <p14:tracePt t="22721" x="6538913" y="8843963"/>
          <p14:tracePt t="22735" x="5891213" y="8759825"/>
          <p14:tracePt t="22744" x="5726113" y="8743950"/>
          <p14:tracePt t="22754" x="5426075" y="8694738"/>
          <p14:tracePt t="22777" x="5294313" y="8694738"/>
          <p14:tracePt t="22778" x="5210175" y="8677275"/>
          <p14:tracePt t="22788" x="4829175" y="8677275"/>
          <p14:tracePt t="22801" x="4597400" y="8643938"/>
          <p14:tracePt t="22812" x="4083050" y="8628063"/>
          <p14:tracePt t="22822" x="3883025" y="8628063"/>
          <p14:tracePt t="22834" x="3767138" y="8610600"/>
          <p14:tracePt t="22844" x="3535363" y="8561388"/>
          <p14:tracePt t="22856" x="3451225" y="8512175"/>
          <p14:tracePt t="22868" x="3368675" y="8412163"/>
          <p14:tracePt t="22879" x="3335338" y="8412163"/>
          <p14:tracePt t="22890" x="3252788" y="8345488"/>
          <p14:tracePt t="22901" x="2870200" y="8278813"/>
          <p14:tracePt t="22912" x="2655888" y="8278813"/>
          <p14:tracePt t="22924" x="2306638" y="8278813"/>
          <p14:tracePt t="22935" x="2224088" y="8296275"/>
          <p14:tracePt t="22946" x="2190750" y="8296275"/>
          <p14:tracePt t="22958" x="2074863" y="8362950"/>
          <p14:tracePt t="22969" x="1990725" y="8494713"/>
          <p14:tracePt t="22979" x="1776413" y="8743950"/>
          <p14:tracePt t="23138" x="1792288" y="8728075"/>
          <p14:tracePt t="23152" x="1874838" y="8528050"/>
          <p14:tracePt t="23160" x="1874838" y="8512175"/>
          <p14:tracePt t="23172" x="1874838" y="8445500"/>
          <p14:tracePt t="23184" x="1941513" y="8362950"/>
          <p14:tracePt t="23194" x="1990725" y="8362950"/>
          <p14:tracePt t="23205" x="2306638" y="8329613"/>
          <p14:tracePt t="23218" x="2473325" y="8329613"/>
          <p14:tracePt t="23227" x="2655888" y="8245475"/>
          <p14:tracePt t="23239" x="2870200" y="8180388"/>
          <p14:tracePt t="23251" x="2936875" y="8162925"/>
          <p14:tracePt t="23261" x="3252788" y="7997825"/>
          <p14:tracePt t="23273" x="3386138" y="7931150"/>
          <p14:tracePt t="23284" x="3551238" y="7815263"/>
          <p14:tracePt t="23295" x="3783013" y="7615238"/>
          <p14:tracePt t="23306" x="3783013" y="7599363"/>
          <p14:tracePt t="23318" x="3783013" y="7581900"/>
          <p14:tracePt t="23341" x="3767138" y="7581900"/>
          <p14:tracePt t="23351" x="3617913" y="7581900"/>
          <p14:tracePt t="23362" x="3535363" y="7581900"/>
          <p14:tracePt t="23374" x="3335338" y="7615238"/>
          <p14:tracePt t="23385" x="2705100" y="7731125"/>
          <p14:tracePt t="23396" x="2506663" y="7781925"/>
          <p14:tracePt t="23407" x="1874838" y="7897813"/>
          <p14:tracePt t="23418" x="1658938" y="7931150"/>
          <p14:tracePt t="23430" x="1560513" y="7931150"/>
          <p14:tracePt t="23441" x="1244600" y="7947025"/>
          <p14:tracePt t="23453" x="1162050" y="7947025"/>
          <p14:tracePt t="23464" x="1012825" y="7947025"/>
          <p14:tracePt t="23475" x="962025" y="7931150"/>
          <p14:tracePt t="23487" x="879475" y="7881938"/>
          <p14:tracePt t="23498" x="796925" y="7699375"/>
          <p14:tracePt t="23509" x="746125" y="7581900"/>
          <p14:tracePt t="23520" x="630238" y="7067550"/>
          <p14:tracePt t="23531" x="563563" y="6786563"/>
          <p14:tracePt t="23543" x="514350" y="6519863"/>
          <p14:tracePt t="23553" x="414338" y="6105525"/>
          <p14:tracePt t="23568" x="331788" y="5791200"/>
          <p14:tracePt t="23576" x="249238" y="5408613"/>
          <p14:tracePt t="23599" x="249238" y="5159375"/>
          <p14:tracePt t="23610" x="231775" y="4976813"/>
          <p14:tracePt t="23622" x="282575" y="4098925"/>
          <p14:tracePt t="23634" x="298450" y="3767138"/>
          <p14:tracePt t="23644" x="331788" y="3649663"/>
          <p14:tracePt t="23655" x="331788" y="3467100"/>
          <p14:tracePt t="23667" x="331788" y="3152775"/>
          <p14:tracePt t="23678" x="331788" y="3036888"/>
          <p14:tracePt t="23701" x="349250" y="2687638"/>
          <p14:tracePt t="23704" x="349250" y="2620963"/>
          <p14:tracePt t="23711" x="349250" y="2438400"/>
          <p14:tracePt t="23745" x="349250" y="2008188"/>
          <p14:tracePt t="23756" x="414338" y="1774825"/>
          <p14:tracePt t="23769" x="498475" y="1558925"/>
          <p14:tracePt t="23779" x="581025" y="1409700"/>
          <p14:tracePt t="23790" x="581025" y="1360488"/>
          <p14:tracePt t="23801" x="647700" y="1260475"/>
          <p14:tracePt t="23813" x="647700" y="1244600"/>
          <p14:tracePt t="23824" x="681038" y="1211263"/>
          <p14:tracePt t="23835" x="812800" y="1128713"/>
          <p14:tracePt t="23846" x="879475" y="1077913"/>
          <p14:tracePt t="23859" x="1427163" y="895350"/>
          <p14:tracePt t="23869" x="1709738" y="796925"/>
          <p14:tracePt t="23880" x="1990725" y="730250"/>
          <p14:tracePt t="23891" x="2771775" y="514350"/>
          <p14:tracePt t="23902" x="2970213" y="465138"/>
          <p14:tracePt t="23913" x="3684588" y="331788"/>
          <p14:tracePt t="23924" x="3833813" y="331788"/>
          <p14:tracePt t="23936" x="4016375" y="298450"/>
          <p14:tracePt t="23947" x="4397375" y="298450"/>
          <p14:tracePt t="23959" x="4695825" y="381000"/>
          <p14:tracePt t="23970" x="4862513" y="414338"/>
          <p14:tracePt t="23981" x="5543550" y="730250"/>
          <p14:tracePt t="23992" x="5692775" y="812800"/>
          <p14:tracePt t="24003" x="6073775" y="1044575"/>
          <p14:tracePt t="24018" x="6140450" y="1128713"/>
          <p14:tracePt t="24026" x="6240463" y="1211263"/>
          <p14:tracePt t="24038" x="6405563" y="1443038"/>
          <p14:tracePt t="24051" x="6521450" y="1643063"/>
          <p14:tracePt t="24060" x="6804025" y="2106613"/>
          <p14:tracePt t="24071" x="6886575" y="2289175"/>
          <p14:tracePt t="24084" x="6986588" y="2455863"/>
          <p14:tracePt t="24093" x="7185025" y="3070225"/>
          <p14:tracePt t="24105" x="7235825" y="3219450"/>
          <p14:tracePt t="24118" x="7269163" y="3533775"/>
          <p14:tracePt t="24128" x="7269163" y="3733800"/>
          <p14:tracePt t="24139" x="7269163" y="3948113"/>
          <p14:tracePt t="24152" x="7269163" y="4762500"/>
          <p14:tracePt t="24161" x="7235825" y="4960938"/>
          <p14:tracePt t="24172" x="7235825" y="5359400"/>
          <p14:tracePt t="24184" x="7218363" y="5608638"/>
          <p14:tracePt t="24194" x="7185025" y="5757863"/>
          <p14:tracePt t="24206" x="7153275" y="6056313"/>
          <p14:tracePt t="24218" x="7119938" y="6156325"/>
          <p14:tracePt t="24228" x="7035800" y="6354763"/>
          <p14:tracePt t="24240" x="6986588" y="6519863"/>
          <p14:tracePt t="24251" x="6886575" y="6702425"/>
          <p14:tracePt t="24263" x="6721475" y="7018338"/>
          <p14:tracePt t="24274" x="6605588" y="7185025"/>
          <p14:tracePt t="24285" x="6323013" y="7499350"/>
          <p14:tracePt t="24296" x="6207125" y="7599363"/>
          <p14:tracePt t="24307" x="6057900" y="7764463"/>
          <p14:tracePt t="24318" x="5791200" y="7947025"/>
          <p14:tracePt t="24330" x="5608638" y="8062913"/>
          <p14:tracePt t="24341" x="5276850" y="8245475"/>
          <p14:tracePt t="24353" x="5178425" y="8296275"/>
          <p14:tracePt t="24364" x="4929188" y="8396288"/>
          <p14:tracePt t="24375" x="4530725" y="8461375"/>
          <p14:tracePt t="24386" x="4397375" y="8512175"/>
          <p14:tracePt t="24401" x="3883025" y="8512175"/>
          <p14:tracePt t="24408" x="3733800" y="8512175"/>
          <p14:tracePt t="24421" x="3435350" y="8461375"/>
          <p14:tracePt t="24431" x="2970213" y="8362950"/>
          <p14:tracePt t="24443" x="2805113" y="8329613"/>
          <p14:tracePt t="24454" x="2406650" y="8113713"/>
          <p14:tracePt t="24468" x="2173288" y="7897813"/>
          <p14:tracePt t="24476" x="1990725" y="7699375"/>
          <p14:tracePt t="24487" x="1509713" y="7185025"/>
          <p14:tracePt t="24501" x="1327150" y="6985000"/>
          <p14:tracePt t="24509" x="1028700" y="6702425"/>
          <p14:tracePt t="24521" x="863600" y="6454775"/>
          <p14:tracePt t="24534" x="746125" y="6288088"/>
          <p14:tracePt t="24555" x="514350" y="5524500"/>
          <p14:tracePt t="24570" x="398463" y="4745038"/>
          <p14:tracePt t="24577" x="381000" y="4397375"/>
          <p14:tracePt t="24589" x="381000" y="4098925"/>
          <p14:tracePt t="24601" x="381000" y="3351213"/>
          <p14:tracePt t="24611" x="381000" y="3135313"/>
          <p14:tracePt t="24623" x="398463" y="2854325"/>
          <p14:tracePt t="24635" x="447675" y="2471738"/>
          <p14:tracePt t="24645" x="531813" y="2239963"/>
          <p14:tracePt t="24657" x="696913" y="1924050"/>
          <p14:tracePt t="24668" x="846138" y="1676400"/>
          <p14:tracePt t="24679" x="962025" y="1493838"/>
          <p14:tracePt t="24690" x="1195388" y="1244600"/>
          <p14:tracePt t="24701" x="1277938" y="1095375"/>
          <p14:tracePt t="24712" x="1493838" y="912813"/>
          <p14:tracePt t="24724" x="1543050" y="895350"/>
          <p14:tracePt t="24735" x="1676400" y="796925"/>
          <p14:tracePt t="24746" x="1990725" y="681038"/>
          <p14:tracePt t="24757" x="2074863" y="647700"/>
          <p14:tracePt t="24768" x="2455863" y="563563"/>
          <p14:tracePt t="24779" x="2689225" y="530225"/>
          <p14:tracePt t="24791" x="2870200" y="514350"/>
          <p14:tracePt t="24802" x="3435350" y="498475"/>
          <p14:tracePt t="24813" x="3717925" y="498475"/>
          <p14:tracePt t="24826" x="4181475" y="498475"/>
          <p14:tracePt t="24849" x="4364038" y="498475"/>
          <p14:tracePt t="24849" x="4530725" y="498475"/>
          <p14:tracePt t="24859" x="4829175" y="514350"/>
          <p14:tracePt t="24870" x="4945063" y="530225"/>
          <p14:tracePt t="24881" x="5178425" y="681038"/>
          <p14:tracePt t="24892" x="5376863" y="812800"/>
          <p14:tracePt t="24904" x="5492750" y="962025"/>
          <p14:tracePt t="24918" x="5857875" y="1327150"/>
          <p14:tracePt t="24926" x="6007100" y="1476375"/>
          <p14:tracePt t="24938" x="6372225" y="1841500"/>
          <p14:tracePt t="24951" x="6521450" y="2041525"/>
          <p14:tracePt t="24960" x="6605588" y="2157413"/>
          <p14:tracePt t="24984" x="6870700" y="2754313"/>
          <p14:tracePt t="25006" x="6986588" y="3186113"/>
          <p14:tracePt t="25006" x="7035800" y="3368675"/>
          <p14:tracePt t="25018" x="7069138" y="3551238"/>
          <p14:tracePt t="25028" x="7153275" y="3981450"/>
          <p14:tracePt t="25051" x="7169150" y="4462463"/>
          <p14:tracePt t="25061" x="7119938" y="4629150"/>
          <p14:tracePt t="25072" x="7069138" y="4811713"/>
          <p14:tracePt t="25095" x="6953250" y="5143500"/>
          <p14:tracePt t="25095" x="6886575" y="5310188"/>
          <p14:tracePt t="25106" x="6721475" y="5657850"/>
          <p14:tracePt t="25118" x="6654800" y="5757863"/>
          <p14:tracePt t="25140" x="6356350" y="6188075"/>
          <p14:tracePt t="25151" x="6207125" y="6388100"/>
          <p14:tracePt t="25162" x="5891213" y="6753225"/>
          <p14:tracePt t="25185" x="5775325" y="6902450"/>
          <p14:tracePt t="25185" x="5675313" y="7034213"/>
          <p14:tracePt t="25209" x="5376863" y="7416800"/>
          <p14:tracePt t="25219" x="5276850" y="7499350"/>
          <p14:tracePt t="25230" x="5027613" y="7715250"/>
          <p14:tracePt t="25241" x="4911725" y="7781925"/>
          <p14:tracePt t="25253" x="4597400" y="7947025"/>
          <p14:tracePt t="25264" x="4481513" y="7997825"/>
          <p14:tracePt t="25275" x="4298950" y="8062913"/>
          <p14:tracePt t="25298" x="3684588" y="8229600"/>
          <p14:tracePt t="25308" x="3021013" y="8296275"/>
          <p14:tracePt t="25320" x="2771775" y="8296275"/>
          <p14:tracePt t="25331" x="2473325" y="8296275"/>
          <p14:tracePt t="25343" x="1825625" y="8245475"/>
          <p14:tracePt t="25354" x="1543050" y="8162925"/>
          <p14:tracePt t="25368" x="730250" y="7897813"/>
          <p14:tracePt t="25376" x="514350" y="7831138"/>
          <p14:tracePt t="25387" x="282575" y="7731125"/>
          <p14:tracePt t="25545" x="49213" y="2455863"/>
          <p14:tracePt t="25557" x="166688" y="2289175"/>
          <p14:tracePt t="25568" x="531813" y="1758950"/>
          <p14:tracePt t="25579" x="630238" y="1609725"/>
          <p14:tracePt t="25590" x="863600" y="1360488"/>
          <p14:tracePt t="25602" x="1012825" y="1244600"/>
          <p14:tracePt t="25612" x="1077913" y="1144588"/>
          <p14:tracePt t="25624" x="1244600" y="1044575"/>
          <p14:tracePt t="25635" x="1327150" y="1012825"/>
          <p14:tracePt t="25646" x="1560513" y="928688"/>
          <p14:tracePt t="25657" x="1676400" y="912813"/>
          <p14:tracePt t="25669" x="1758950" y="912813"/>
          <p14:tracePt t="25680" x="2422525" y="912813"/>
          <p14:tracePt t="25691" x="2655888" y="912813"/>
          <p14:tracePt t="25703" x="3368675" y="928688"/>
          <p14:tracePt t="25714" x="3600450" y="979488"/>
          <p14:tracePt t="25725" x="3900488" y="1028700"/>
          <p14:tracePt t="25736" x="4795838" y="1244600"/>
          <p14:tracePt t="25747" x="5145088" y="1360488"/>
          <p14:tracePt t="25759" x="6007100" y="1825625"/>
          <p14:tracePt t="25770" x="6240463" y="2008188"/>
          <p14:tracePt t="25794" x="6819900" y="2505075"/>
          <p14:tracePt t="25802" x="6919913" y="2587625"/>
          <p14:tracePt t="25827" x="7269163" y="3086100"/>
          <p14:tracePt t="25838" x="7351713" y="3252788"/>
          <p14:tracePt t="25860" x="7634288" y="3767138"/>
          <p14:tracePt t="25871" x="7683500" y="3898900"/>
          <p14:tracePt t="25885" x="7732713" y="4114800"/>
          <p14:tracePt t="25894" x="7732713" y="4248150"/>
          <p14:tracePt t="25905" x="7700963" y="4613275"/>
          <p14:tracePt t="25918" x="7683500" y="4745038"/>
          <p14:tracePt t="25927" x="7616825" y="5010150"/>
          <p14:tracePt t="25950" x="7400925" y="5524500"/>
          <p14:tracePt t="25961" x="7169150" y="5889625"/>
          <p14:tracePt t="25972" x="7035800" y="6038850"/>
          <p14:tracePt t="25985" x="6886575" y="6172200"/>
          <p14:tracePt t="25995" x="6588125" y="6470650"/>
          <p14:tracePt t="26006" x="6438900" y="6619875"/>
          <p14:tracePt t="26018" x="6189663" y="6819900"/>
          <p14:tracePt t="26029" x="6073775" y="6951663"/>
          <p14:tracePt t="26041" x="5973763" y="7018338"/>
          <p14:tracePt t="26051" x="5692775" y="7216775"/>
          <p14:tracePt t="26062" x="5608638" y="7300913"/>
          <p14:tracePt t="26074" x="5060950" y="7532688"/>
          <p14:tracePt t="26085" x="4878388" y="7599363"/>
          <p14:tracePt t="26096" x="4713288" y="7648575"/>
          <p14:tracePt t="26107" x="4364038" y="7781925"/>
          <p14:tracePt t="26118" x="4248150" y="7831138"/>
          <p14:tracePt t="26131" x="3949700" y="7897813"/>
          <p14:tracePt t="26141" x="3849688" y="7897813"/>
          <p14:tracePt t="26153" x="3733800" y="7931150"/>
          <p14:tracePt t="26164" x="3435350" y="7931150"/>
          <p14:tracePt t="26175" x="3286125" y="7897813"/>
          <p14:tracePt t="26186" x="3052763" y="7764463"/>
          <p14:tracePt t="26198" x="2854325" y="7599363"/>
          <p14:tracePt t="26209" x="2689225" y="7483475"/>
          <p14:tracePt t="26219" x="1941513" y="6869113"/>
          <p14:tracePt t="26231" x="1676400" y="6735763"/>
          <p14:tracePt t="26242" x="1128713" y="6354763"/>
          <p14:tracePt t="26270" x="730250" y="6105525"/>
          <p14:tracePt t="26276" x="531813" y="5940425"/>
          <p14:tracePt t="26287" x="465138" y="5873750"/>
          <p14:tracePt t="26300" x="349250" y="5724525"/>
          <p14:tracePt t="26310" x="331788" y="5673725"/>
          <p14:tracePt t="26321" x="249238" y="5591175"/>
          <p14:tracePt t="26334" x="166688" y="5408613"/>
          <p14:tracePt t="26344" x="115888" y="5310188"/>
          <p14:tracePt t="26355" x="49213" y="5127625"/>
          <p14:tracePt t="26367" x="15875" y="4976813"/>
          <p14:tracePt t="26391" x="15875" y="4894263"/>
          <p14:tracePt t="26391" x="0" y="4446588"/>
          <p14:tracePt t="26401" x="0" y="4281488"/>
          <p14:tracePt t="26411" x="0" y="3816350"/>
          <p14:tracePt t="26422" x="0" y="3616325"/>
          <p14:tracePt t="26435" x="0" y="3417888"/>
          <p14:tracePt t="26445" x="15875" y="3019425"/>
          <p14:tracePt t="26457" x="49213" y="2903538"/>
          <p14:tracePt t="26468" x="215900" y="2522538"/>
          <p14:tracePt t="26479" x="331788" y="2322513"/>
          <p14:tracePt t="26490" x="447675" y="2124075"/>
          <p14:tracePt t="26502" x="581025" y="1890713"/>
          <p14:tracePt t="26512" x="647700" y="1825625"/>
          <p14:tracePt t="26524" x="681038" y="1774825"/>
          <p14:tracePt t="26535" x="730250" y="1658938"/>
          <p14:tracePt t="26546" x="763588" y="1643063"/>
          <p14:tracePt t="26558" x="879475" y="1493838"/>
          <p14:tracePt t="26569" x="1012825" y="1409700"/>
          <p14:tracePt t="26580" x="1046163" y="1327150"/>
          <p14:tracePt t="26591" x="1260475" y="1128713"/>
          <p14:tracePt t="26602" x="1377950" y="1028700"/>
          <p14:tracePt t="26625" x="1443038" y="928688"/>
          <p14:tracePt t="26817" x="1427163" y="928688"/>
          <p14:tracePt t="26851" x="1393825" y="928688"/>
          <p14:tracePt t="26862" x="1393825" y="962025"/>
          <p14:tracePt t="26873" x="1377950" y="979488"/>
          <p14:tracePt t="26884" x="1360488" y="979488"/>
          <p14:tracePt t="26895" x="1327150" y="1012825"/>
          <p14:tracePt t="26920" x="1311275" y="1012825"/>
          <p14:tracePt t="26951" x="1277938" y="1012825"/>
          <p14:tracePt t="26997" x="1260475" y="1028700"/>
          <p14:tracePt t="27007" x="1244600" y="1028700"/>
          <p14:tracePt t="27019" x="1211263" y="1044575"/>
          <p14:tracePt t="27029" x="1195388" y="1044575"/>
          <p14:tracePt t="27041" x="1144588" y="1095375"/>
          <p14:tracePt t="27064" x="1028700" y="1311275"/>
          <p14:tracePt t="27075" x="979488" y="1360488"/>
          <p14:tracePt t="27087" x="879475" y="1527175"/>
          <p14:tracePt t="27098" x="730250" y="1774825"/>
          <p14:tracePt t="27109" x="581025" y="1990725"/>
          <p14:tracePt t="27120" x="514350" y="2106613"/>
          <p14:tracePt t="27134" x="381000" y="2455863"/>
          <p14:tracePt t="27143" x="349250" y="2555875"/>
          <p14:tracePt t="27154" x="282575" y="3268663"/>
          <p14:tracePt t="27167" x="282575" y="3551238"/>
          <p14:tracePt t="27176" x="282575" y="3767138"/>
          <p14:tracePt t="27187" x="249238" y="4495800"/>
          <p14:tracePt t="27200" x="249238" y="4678363"/>
          <p14:tracePt t="27210" x="231775" y="4976813"/>
          <p14:tracePt t="27222" x="231775" y="5210175"/>
          <p14:tracePt t="27234" x="249238" y="5375275"/>
          <p14:tracePt t="27244" x="298450" y="5757863"/>
          <p14:tracePt t="27254" x="298450" y="5922963"/>
          <p14:tracePt t="27270" x="349250" y="6122988"/>
          <p14:tracePt t="27277" x="349250" y="6288088"/>
          <p14:tracePt t="27289" x="349250" y="6354763"/>
          <p14:tracePt t="27301" x="381000" y="6519863"/>
          <p14:tracePt t="27312" x="398463" y="6586538"/>
          <p14:tracePt t="27322" x="447675" y="6786563"/>
          <p14:tracePt t="27335" x="514350" y="6902450"/>
          <p14:tracePt t="27344" x="531813" y="6969125"/>
          <p14:tracePt t="27357" x="681038" y="7216775"/>
          <p14:tracePt t="27368" x="696913" y="7316788"/>
          <p14:tracePt t="27379" x="796925" y="7416800"/>
          <p14:tracePt t="27391" x="796925" y="7432675"/>
          <p14:tracePt t="27402" x="812800" y="7432675"/>
          <p14:tracePt t="27412" x="846138" y="7416800"/>
          <p14:tracePt t="27425" x="863600" y="7367588"/>
          <p14:tracePt t="27435" x="912813" y="7316788"/>
          <p14:tracePt t="27446" x="928688" y="7300913"/>
          <p14:tracePt t="27458" x="928688" y="7267575"/>
          <p14:tracePt t="27469" x="1028700" y="7085013"/>
          <p14:tracePt t="27479" x="1077913" y="6969125"/>
          <p14:tracePt t="27491" x="1327150" y="6238875"/>
          <p14:tracePt t="27502" x="1377950" y="6038850"/>
          <p14:tracePt t="27514" x="1493838" y="5707063"/>
          <p14:tracePt t="27525" x="1725613" y="4927600"/>
          <p14:tracePt t="27537" x="1792288" y="4629150"/>
          <p14:tracePt t="27547" x="1874838" y="3898900"/>
          <p14:tracePt t="27559" x="1874838" y="3584575"/>
          <p14:tracePt t="27569" x="1874838" y="3070225"/>
          <p14:tracePt t="27584" x="1892300" y="1957388"/>
          <p14:tracePt t="27592" x="1908175" y="1658938"/>
          <p14:tracePt t="27604" x="1908175" y="730250"/>
          <p14:tracePt t="27618" x="1908175" y="514350"/>
          <p14:tracePt t="27626" x="1892300" y="298450"/>
          <p14:tracePt t="27637" x="1874838" y="15875"/>
          <p14:tracePt t="27931" x="1012825" y="49213"/>
          <p14:tracePt t="27953" x="962025" y="414338"/>
          <p14:tracePt t="27963" x="962025" y="630238"/>
          <p14:tracePt t="27975" x="1012825" y="1077913"/>
          <p14:tracePt t="27987" x="1046163" y="1409700"/>
          <p14:tracePt t="27997" x="1095375" y="1725613"/>
          <p14:tracePt t="28010" x="1162050" y="2455863"/>
          <p14:tracePt t="28020" x="1195388" y="2787650"/>
          <p14:tracePt t="28035" x="1260475" y="3500438"/>
          <p14:tracePt t="28042" x="1277938" y="3716338"/>
          <p14:tracePt t="28053" x="1327150" y="4048125"/>
          <p14:tracePt t="28068" x="1443038" y="4695825"/>
          <p14:tracePt t="28075" x="1443038" y="4811713"/>
          <p14:tracePt t="28088" x="1560513" y="5159375"/>
          <p14:tracePt t="28101" x="1593850" y="5259388"/>
          <p14:tracePt t="28110" x="1658938" y="5408613"/>
          <p14:tracePt t="28120" x="1841500" y="5707063"/>
          <p14:tracePt t="28134" x="1941513" y="5791200"/>
          <p14:tracePt t="28143" x="2224088" y="6056313"/>
          <p14:tracePt t="28155" x="2273300" y="6105525"/>
          <p14:tracePt t="28168" x="2422525" y="6188075"/>
          <p14:tracePt t="28177" x="2805113" y="6437313"/>
          <p14:tracePt t="28189" x="2970213" y="6519863"/>
          <p14:tracePt t="28201" x="3335338" y="6702425"/>
          <p14:tracePt t="28211" x="3502025" y="6753225"/>
          <p14:tracePt t="28222" x="3617913" y="6802438"/>
          <p14:tracePt t="28235" x="3783013" y="6819900"/>
          <p14:tracePt t="28245" x="3800475" y="6819900"/>
          <p14:tracePt t="28255" x="3849688" y="6802438"/>
          <p14:tracePt t="28517" x="3833813" y="6853238"/>
          <p14:tracePt t="28526" x="3783013" y="6869113"/>
          <p14:tracePt t="28537" x="3667125" y="6918325"/>
          <p14:tracePt t="28551" x="3568700" y="6969125"/>
          <p14:tracePt t="28560" x="3451225" y="6985000"/>
          <p14:tracePt t="28571" x="3203575" y="6985000"/>
          <p14:tracePt t="28584" x="3036888" y="6951663"/>
          <p14:tracePt t="28593" x="2936875" y="6902450"/>
          <p14:tracePt t="28605" x="2705100" y="6753225"/>
          <p14:tracePt t="28618" x="2638425" y="6686550"/>
          <p14:tracePt t="28627" x="2506663" y="6470650"/>
          <p14:tracePt t="28638" x="2455863" y="6388100"/>
          <p14:tracePt t="28651" x="2406650" y="6238875"/>
          <p14:tracePt t="28673" x="2273300" y="5310188"/>
          <p14:tracePt t="28684" x="2173288" y="4164013"/>
          <p14:tracePt t="28695" x="2141538" y="4014788"/>
          <p14:tracePt t="28707" x="2124075" y="3700463"/>
          <p14:tracePt t="28718" x="2124075" y="3417888"/>
          <p14:tracePt t="28728" x="2124075" y="3252788"/>
          <p14:tracePt t="28741" x="2124075" y="3036888"/>
          <p14:tracePt t="28752" x="2141538" y="2952750"/>
          <p14:tracePt t="28762" x="2173288" y="2870200"/>
          <p14:tracePt t="28774" x="2239963" y="2687638"/>
          <p14:tracePt t="28785" x="2290763" y="2638425"/>
          <p14:tracePt t="28805" x="2306638" y="2620963"/>
          <p14:tracePt t="29145" x="2306638" y="2587625"/>
          <p14:tracePt t="29158" x="2290763" y="2571750"/>
          <p14:tracePt t="29169" x="2239963" y="2522538"/>
          <p14:tracePt t="29178" x="2190750" y="2471738"/>
          <p14:tracePt t="29190" x="2141538" y="2455863"/>
          <p14:tracePt t="29201" x="2108200" y="2389188"/>
          <p14:tracePt t="29212" x="2024063" y="2322513"/>
          <p14:tracePt t="29224" x="1990725" y="2239963"/>
          <p14:tracePt t="29235" x="1990725" y="2224088"/>
          <p14:tracePt t="29258" x="1990725" y="2239963"/>
          <p14:tracePt t="29268" x="1990725" y="2322513"/>
          <p14:tracePt t="29279" x="2008188" y="2355850"/>
          <p14:tracePt t="29629" x="2057400" y="2322513"/>
          <p14:tracePt t="29642" x="2074863" y="2289175"/>
          <p14:tracePt t="29685" x="2108200" y="2289175"/>
          <p14:tracePt t="29696" x="2124075" y="2289175"/>
          <p14:tracePt t="29707" x="2239963" y="2339975"/>
          <p14:tracePt t="29719" x="2306638" y="2339975"/>
          <p14:tracePt t="29730" x="2406650" y="2355850"/>
          <p14:tracePt t="29741" x="2473325" y="2355850"/>
          <p14:tracePt t="29809" x="2455863" y="2355850"/>
          <p14:tracePt t="29842" x="2422525" y="2355850"/>
          <p14:tracePt t="29854" x="2406650" y="2339975"/>
          <p14:tracePt t="31126" x="2389188" y="2339975"/>
          <p14:tracePt t="31147" x="2355850" y="2322513"/>
          <p14:tracePt t="31159" x="2339975" y="2322513"/>
          <p14:tracePt t="31170" x="2306638" y="2289175"/>
          <p14:tracePt t="31181" x="2290763" y="2289175"/>
          <p14:tracePt t="31192" x="2290763" y="2273300"/>
          <p14:tracePt t="31203" x="2273300" y="2273300"/>
          <p14:tracePt t="31218" x="2108200" y="2157413"/>
          <p14:tracePt t="31226" x="1958975" y="2073275"/>
          <p14:tracePt t="31249" x="1725613" y="2041525"/>
          <p14:tracePt t="31260" x="1676400" y="2008188"/>
          <p14:tracePt t="31271" x="1560513" y="2008188"/>
          <p14:tracePt t="31284" x="1543050" y="2008188"/>
          <p14:tracePt t="31293" x="1427163" y="1990725"/>
          <p14:tracePt t="31306" x="1393825" y="1957388"/>
          <p14:tracePt t="31318" x="1377950" y="1957388"/>
          <p14:tracePt t="31327" x="1327150" y="1924050"/>
          <p14:tracePt t="31338" x="1311275" y="1924050"/>
          <p14:tracePt t="31351" x="1277938" y="1924050"/>
          <p14:tracePt t="31361" x="1277938" y="1890713"/>
          <p14:tracePt t="31372" x="1260475" y="1874838"/>
          <p14:tracePt t="31384" x="1211263" y="1825625"/>
          <p14:tracePt t="31395" x="1195388" y="1808163"/>
          <p14:tracePt t="31406" x="1144588" y="1725613"/>
          <p14:tracePt t="31428" x="1128713" y="1709738"/>
          <p14:tracePt t="31441" x="1095375" y="1676400"/>
          <p14:tracePt t="31474" x="1095375" y="1658938"/>
          <p14:tracePt t="31496" x="1077913" y="1643063"/>
          <p14:tracePt t="31518" x="1077913" y="1609725"/>
          <p14:tracePt t="31553" x="1046163" y="1592263"/>
          <p14:tracePt t="31587" x="1046163" y="1527175"/>
          <p14:tracePt t="31608" x="1077913" y="1476375"/>
          <p14:tracePt t="31632" x="1095375" y="1476375"/>
          <p14:tracePt t="31654" x="1128713" y="1476375"/>
          <p14:tracePt t="31668" x="1244600" y="1527175"/>
          <p14:tracePt t="31676" x="1260475" y="1527175"/>
          <p14:tracePt t="31688" x="1327150" y="1543050"/>
          <p14:tracePt t="31700" x="1393825" y="1592263"/>
          <p14:tracePt t="31721" x="1427163" y="1609725"/>
          <p14:tracePt t="31734" x="1427163" y="1643063"/>
          <p14:tracePt t="31755" x="1427163" y="1676400"/>
          <p14:tracePt t="31767" x="1427163" y="1709738"/>
          <p14:tracePt t="31777" x="1393825" y="1709738"/>
          <p14:tracePt t="31811" x="1327150" y="1709738"/>
          <p14:tracePt t="31822" x="1277938" y="1709738"/>
          <p14:tracePt t="31834" x="1195388" y="1709738"/>
          <p14:tracePt t="31856" x="1162050" y="1709738"/>
          <p14:tracePt t="31857" x="1144588" y="1676400"/>
          <p14:tracePt t="31868" x="1095375" y="1658938"/>
          <p14:tracePt t="31878" x="1095375" y="1643063"/>
          <p14:tracePt t="31890" x="1046163" y="1609725"/>
          <p14:tracePt t="31901" x="1046163" y="1592263"/>
          <p14:tracePt t="31912" x="1028700" y="1592263"/>
          <p14:tracePt t="31924" x="1012825" y="1558925"/>
          <p14:tracePt t="31935" x="979488" y="1543050"/>
          <p14:tracePt t="31969" x="962025" y="1543050"/>
          <p14:tracePt t="31980" x="962025" y="1527175"/>
          <p14:tracePt t="32036" x="979488" y="1493838"/>
          <p14:tracePt t="32048" x="979488" y="1476375"/>
          <p14:tracePt t="32059" x="1012825" y="1476375"/>
          <p14:tracePt t="32070" x="1095375" y="1409700"/>
          <p14:tracePt t="32081" x="1128713" y="1409700"/>
          <p14:tracePt t="32092" x="1195388" y="1376363"/>
          <p14:tracePt t="32104" x="1211263" y="1376363"/>
          <p14:tracePt t="32118" x="1244600" y="1376363"/>
          <p14:tracePt t="32126" x="1311275" y="1427163"/>
          <p14:tracePt t="32137" x="1360488" y="1443038"/>
          <p14:tracePt t="32151" x="1443038" y="1527175"/>
          <p14:tracePt t="32160" x="1443038" y="1543050"/>
          <p14:tracePt t="32171" x="1476375" y="1543050"/>
          <p14:tracePt t="32184" x="1493838" y="1592263"/>
          <p14:tracePt t="32193" x="1493838" y="1609725"/>
          <p14:tracePt t="32205" x="1493838" y="1643063"/>
          <p14:tracePt t="32227" x="1493838" y="1658938"/>
          <p14:tracePt t="32238" x="1443038" y="1709738"/>
          <p14:tracePt t="32251" x="1393825" y="1725613"/>
          <p14:tracePt t="32261" x="1360488" y="1774825"/>
          <p14:tracePt t="32284" x="1311275" y="1808163"/>
          <p14:tracePt t="32295" x="1260475" y="1808163"/>
          <p14:tracePt t="32376" x="1260475" y="1825625"/>
          <p14:tracePt t="32395" x="1277938" y="1825625"/>
          <p14:tracePt t="32418" x="1311275" y="1825625"/>
          <p14:tracePt t="32430" x="1443038" y="1825625"/>
          <p14:tracePt t="32441" x="1543050" y="1825625"/>
          <p14:tracePt t="32453" x="1643063" y="1825625"/>
          <p14:tracePt t="32464" x="1825625" y="1825625"/>
          <p14:tracePt t="32475" x="1892300" y="1825625"/>
          <p14:tracePt t="32486" x="2008188" y="1825625"/>
          <p14:tracePt t="32497" x="2057400" y="1825625"/>
          <p14:tracePt t="32588" x="2057400" y="1808163"/>
          <p14:tracePt t="32610" x="2024063" y="1774825"/>
          <p14:tracePt t="32633" x="2008188" y="1774825"/>
          <p14:tracePt t="32643" x="2008188" y="1758950"/>
          <p14:tracePt t="32655" x="1990725" y="1758950"/>
          <p14:tracePt t="32668" x="1958975" y="1725613"/>
          <p14:tracePt t="32677" x="1941513" y="1725613"/>
          <p14:tracePt t="32700" x="1908175" y="1725613"/>
          <p14:tracePt t="32722" x="1874838" y="1709738"/>
          <p14:tracePt t="32734" x="1841500" y="1709738"/>
          <p14:tracePt t="32745" x="1776413" y="1709738"/>
          <p14:tracePt t="32767" x="1758950" y="1709738"/>
          <p14:tracePt t="32778" x="1709738" y="1709738"/>
          <p14:tracePt t="32790" x="1676400" y="1709738"/>
          <p14:tracePt t="32801" x="1643063" y="1709738"/>
          <p14:tracePt t="32813" x="1609725" y="1709738"/>
          <p14:tracePt t="32892" x="1643063" y="1709738"/>
          <p14:tracePt t="32913" x="1758950" y="1758950"/>
          <p14:tracePt t="32925" x="1825625" y="1758950"/>
          <p14:tracePt t="32936" x="1908175" y="1758950"/>
          <p14:tracePt t="32958" x="2339975" y="1774825"/>
          <p14:tracePt t="32970" x="2705100" y="1808163"/>
          <p14:tracePt t="32984" x="2771775" y="1825625"/>
          <p14:tracePt t="32993" x="2970213" y="1841500"/>
          <p14:tracePt t="33003" x="3268663" y="1890713"/>
          <p14:tracePt t="33018" x="3335338" y="1890713"/>
          <p14:tracePt t="33026" x="3402013" y="1890713"/>
          <p14:tracePt t="33117" x="3386138" y="1890713"/>
          <p14:tracePt t="33219" x="3368675" y="1890713"/>
          <p14:tracePt t="33240" x="3368675" y="1874838"/>
          <p14:tracePt t="33262" x="3335338" y="1874838"/>
          <p14:tracePt t="33285" x="3319463" y="1874838"/>
          <p14:tracePt t="33319" x="3252788" y="1874838"/>
          <p14:tracePt t="33341" x="3219450" y="1874838"/>
          <p14:tracePt t="33397" x="3219450" y="1841500"/>
          <p14:tracePt t="33409" x="3203575" y="1825625"/>
          <p14:tracePt t="33444" x="3203575" y="1808163"/>
          <p14:tracePt t="33476" x="3203575" y="1774825"/>
          <p14:tracePt t="33489" x="3268663" y="1676400"/>
          <p14:tracePt t="33501" x="3268663" y="1658938"/>
          <p14:tracePt t="33522" x="3335338" y="1609725"/>
          <p14:tracePt t="33535" x="3368675" y="1592263"/>
          <p14:tracePt t="33566" x="3451225" y="1609725"/>
          <p14:tracePt t="33579" x="3451225" y="1643063"/>
          <p14:tracePt t="33601" x="3484563" y="1658938"/>
          <p14:tracePt t="33601" x="3535363" y="1676400"/>
          <p14:tracePt t="33611" x="3551238" y="1676400"/>
          <p14:tracePt t="33624" x="3551238" y="1709738"/>
          <p14:tracePt t="33656" x="3600450" y="1758950"/>
          <p14:tracePt t="33669" x="3651250" y="1825625"/>
          <p14:tracePt t="33690" x="3733800" y="1957388"/>
          <p14:tracePt t="33691" x="3800475" y="2008188"/>
          <p14:tracePt t="33701" x="3849688" y="2106613"/>
          <p14:tracePt t="33713" x="4016375" y="2322513"/>
          <p14:tracePt t="33724" x="4032250" y="2389188"/>
          <p14:tracePt t="33735" x="4083050" y="2505075"/>
          <p14:tracePt t="33746" x="4116388" y="2571750"/>
          <p14:tracePt t="33759" x="4132263" y="2671763"/>
          <p14:tracePt t="33769" x="4132263" y="2903538"/>
          <p14:tracePt t="33784" x="4165600" y="2986088"/>
          <p14:tracePt t="33791" x="4165600" y="3433763"/>
          <p14:tracePt t="33804" x="4165600" y="3584575"/>
          <p14:tracePt t="33814" x="4165600" y="3616325"/>
          <p14:tracePt t="33826" x="4165600" y="3932238"/>
          <p14:tracePt t="33836" x="4165600" y="4048125"/>
          <p14:tracePt t="33851" x="4165600" y="4281488"/>
          <p14:tracePt t="33858" x="4165600" y="4330700"/>
          <p14:tracePt t="33869" x="4165600" y="4462463"/>
          <p14:tracePt t="33881" x="4165600" y="4645025"/>
          <p14:tracePt t="33891" x="4165600" y="4745038"/>
          <p14:tracePt t="33904" x="4181475" y="4811713"/>
          <p14:tracePt t="33917" x="4181475" y="5043488"/>
          <p14:tracePt t="33926" x="4181475" y="5143500"/>
          <p14:tracePt t="33938" x="4181475" y="5310188"/>
          <p14:tracePt t="33951" x="4181475" y="5408613"/>
          <p14:tracePt t="33961" x="4181475" y="5475288"/>
          <p14:tracePt t="33971" x="4181475" y="5673725"/>
          <p14:tracePt t="33984" x="4181475" y="5757863"/>
          <p14:tracePt t="33993" x="4181475" y="5989638"/>
          <p14:tracePt t="34004" x="4181475" y="6056313"/>
          <p14:tracePt t="34018" x="4181475" y="6122988"/>
          <p14:tracePt t="34029" x="4181475" y="6272213"/>
          <p14:tracePt t="34038" x="4181475" y="6305550"/>
          <p14:tracePt t="34052" x="4181475" y="6470650"/>
          <p14:tracePt t="34061" x="4165600" y="6553200"/>
          <p14:tracePt t="34074" x="4165600" y="6637338"/>
          <p14:tracePt t="34084" x="4165600" y="6802438"/>
          <p14:tracePt t="34094" x="4165600" y="6869113"/>
          <p14:tracePt t="34107" x="4132263" y="6969125"/>
          <p14:tracePt t="34129" x="4116388" y="6969125"/>
          <p14:tracePt t="34141" x="4116388" y="6985000"/>
          <p14:tracePt t="34174" x="4116388" y="7018338"/>
          <p14:tracePt t="34174" x="4083050" y="7018338"/>
          <p14:tracePt t="34207" x="4065588" y="7018338"/>
          <p14:tracePt t="34218" x="4032250" y="7018338"/>
          <p14:tracePt t="34229" x="4016375" y="7034213"/>
          <p14:tracePt t="34252" x="3949700" y="7067550"/>
          <p14:tracePt t="34252" x="3800475" y="7100888"/>
          <p14:tracePt t="34263" x="3767138" y="7134225"/>
          <p14:tracePt t="34275" x="3600450" y="7134225"/>
          <p14:tracePt t="34297" x="3535363" y="7151688"/>
          <p14:tracePt t="34309" x="3335338" y="7151688"/>
          <p14:tracePt t="34319" x="3252788" y="7185025"/>
          <p14:tracePt t="34331" x="2854325" y="7250113"/>
          <p14:tracePt t="34342" x="2655888" y="7267575"/>
          <p14:tracePt t="34354" x="2522538" y="7316788"/>
          <p14:tracePt t="34368" x="2306638" y="7316788"/>
          <p14:tracePt t="34376" x="2173288" y="7316788"/>
          <p14:tracePt t="34387" x="1990725" y="7316788"/>
          <p14:tracePt t="34401" x="1892300" y="7316788"/>
          <p14:tracePt t="34409" x="1825625" y="7316788"/>
          <p14:tracePt t="34421" x="1643063" y="7300913"/>
          <p14:tracePt t="34434" x="1560513" y="7267575"/>
          <p14:tracePt t="34454" x="1393825" y="7216775"/>
          <p14:tracePt t="34455" x="1311275" y="7185025"/>
          <p14:tracePt t="34467" x="1211263" y="7151688"/>
          <p14:tracePt t="34477" x="879475" y="7034213"/>
          <p14:tracePt t="34489" x="746125" y="7018338"/>
          <p14:tracePt t="34501" x="498475" y="6902450"/>
          <p14:tracePt t="34511" x="381000" y="6869113"/>
          <p14:tracePt t="34522" x="282575" y="6802438"/>
          <p14:tracePt t="34535" x="133350" y="6702425"/>
          <p14:tracePt t="34544" x="49213" y="6670675"/>
          <p14:tracePt t="34556" x="0" y="6619875"/>
          <p14:tracePt t="34658" x="18238788" y="995363"/>
          <p14:tracePt t="34669" x="18238788" y="779463"/>
          <p14:tracePt t="34747" x="249238" y="1676400"/>
          <p14:tracePt t="34758" x="514350" y="1311275"/>
          <p14:tracePt t="34769" x="647700" y="1162050"/>
          <p14:tracePt t="34781" x="746125" y="1077913"/>
          <p14:tracePt t="34792" x="1162050" y="696913"/>
          <p14:tracePt t="34803" x="1277938" y="630238"/>
          <p14:tracePt t="34817" x="2024063" y="298450"/>
          <p14:tracePt t="34826" x="2339975" y="231775"/>
          <p14:tracePt t="34837" x="2506663" y="182563"/>
          <p14:tracePt t="34851" x="3052763" y="115888"/>
          <p14:tracePt t="34860" x="3268663" y="66675"/>
          <p14:tracePt t="34872" x="3551238" y="66675"/>
          <p14:tracePt t="34884" x="3600450" y="100013"/>
          <p14:tracePt t="34894" x="3684588" y="115888"/>
          <p14:tracePt t="34905" x="3916363" y="215900"/>
          <p14:tracePt t="34917" x="4032250" y="265113"/>
          <p14:tracePt t="34938" x="4314825" y="381000"/>
          <p14:tracePt t="34939" x="4414838" y="398463"/>
          <p14:tracePt t="34951" x="4530725" y="498475"/>
          <p14:tracePt t="34961" x="4713288" y="614363"/>
          <p14:tracePt t="34972" x="4862513" y="730250"/>
          <p14:tracePt t="34984" x="5060950" y="928688"/>
          <p14:tracePt t="34995" x="5227638" y="1077913"/>
          <p14:tracePt t="35017" x="5343525" y="1195388"/>
          <p14:tracePt t="35018" x="5775325" y="1558925"/>
          <p14:tracePt t="35028" x="5891213" y="1658938"/>
          <p14:tracePt t="35039" x="6405563" y="2057400"/>
          <p14:tracePt t="35051" x="6488113" y="2106613"/>
          <p14:tracePt t="35062" x="6554788" y="2173288"/>
          <p14:tracePt t="35074" x="6637338" y="2273300"/>
          <p14:tracePt t="35096" x="6637338" y="2405063"/>
          <p14:tracePt t="35107" x="6637338" y="2471738"/>
          <p14:tracePt t="35119" x="6637338" y="2555875"/>
          <p14:tracePt t="35129" x="6637338" y="2687638"/>
          <p14:tracePt t="35141" x="6637338" y="2754313"/>
          <p14:tracePt t="35152" x="6637338" y="2854325"/>
          <p14:tracePt t="35175" x="6588125" y="3219450"/>
          <p14:tracePt t="35187" x="6521450" y="3467100"/>
          <p14:tracePt t="35198" x="6438900" y="3616325"/>
          <p14:tracePt t="35220" x="6323013" y="3981450"/>
          <p14:tracePt t="35231" x="6323013" y="4014788"/>
          <p14:tracePt t="35242" x="6289675" y="4230688"/>
          <p14:tracePt t="35254" x="6256338" y="4297363"/>
          <p14:tracePt t="35267" x="6256338" y="4346575"/>
          <p14:tracePt t="35276" x="6189663" y="4579938"/>
          <p14:tracePt t="35287" x="6122988" y="4678363"/>
          <p14:tracePt t="35300" x="6024563" y="4927600"/>
          <p14:tracePt t="35310" x="6007100" y="5010150"/>
          <p14:tracePt t="35321" x="5957888" y="5094288"/>
          <p14:tracePt t="35334" x="5924550" y="5259388"/>
          <p14:tracePt t="35343" x="5924550" y="5276850"/>
          <p14:tracePt t="35355" x="5908675" y="5326063"/>
          <p14:tracePt t="35392" x="5891213" y="5310188"/>
          <p14:tracePt t="43220" x="5857875" y="5310188"/>
          <p14:tracePt t="43230" x="5726113" y="5310188"/>
          <p14:tracePt t="43241" x="5559425" y="5326063"/>
          <p14:tracePt t="43252" x="5178425" y="5375275"/>
          <p14:tracePt t="43263" x="5027613" y="5375275"/>
          <p14:tracePt t="43275" x="4530725" y="5375275"/>
          <p14:tracePt t="43286" x="4397375" y="5359400"/>
          <p14:tracePt t="43297" x="4083050" y="5359400"/>
          <p14:tracePt t="43309" x="3667125" y="5359400"/>
          <p14:tracePt t="43320" x="3484563" y="5359400"/>
          <p14:tracePt t="43331" x="3203575" y="5326063"/>
          <p14:tracePt t="43342" x="3103563" y="5326063"/>
          <p14:tracePt t="43353" x="3052763" y="5375275"/>
          <p14:tracePt t="43366" x="3052763" y="5475288"/>
          <p14:tracePt t="43534" x="3136900" y="5475288"/>
          <p14:tracePt t="43558" x="3170238" y="5475288"/>
          <p14:tracePt t="43569" x="3219450" y="5475288"/>
          <p14:tracePt t="43578" x="3386138" y="5524500"/>
          <p14:tracePt t="43590" x="3651250" y="5641975"/>
          <p14:tracePt t="43601" x="3733800" y="5657850"/>
          <p14:tracePt t="43612" x="3833813" y="5707063"/>
          <p14:tracePt t="43623" x="4116388" y="5824538"/>
          <p14:tracePt t="43646" x="4232275" y="5840413"/>
          <p14:tracePt t="43657" x="4695825" y="6056313"/>
          <p14:tracePt t="43668" x="5160963" y="6238875"/>
          <p14:tracePt t="43679" x="5675313" y="6553200"/>
          <p14:tracePt t="43691" x="5808663" y="6619875"/>
          <p14:tracePt t="43702" x="5957888" y="6786563"/>
          <p14:tracePt t="43713" x="5973763" y="6802438"/>
          <p14:tracePt t="43725" x="5973763" y="6853238"/>
          <p14:tracePt t="43736" x="5973763" y="6918325"/>
          <p14:tracePt t="43751" x="5973763" y="6951663"/>
          <p14:tracePt t="43760" x="5891213" y="6985000"/>
          <p14:tracePt t="43770" x="5775325" y="7034213"/>
          <p14:tracePt t="43781" x="5626100" y="7085013"/>
          <p14:tracePt t="43793" x="5227638" y="7200900"/>
          <p14:tracePt t="43804" x="5094288" y="7216775"/>
          <p14:tracePt t="43818" x="4181475" y="7267575"/>
          <p14:tracePt t="43826" x="3849688" y="7267575"/>
          <p14:tracePt t="43850" x="2655888" y="7085013"/>
          <p14:tracePt t="43859" x="2406650" y="6985000"/>
          <p14:tracePt t="43872" x="1874838" y="6670675"/>
          <p14:tracePt t="43885" x="1758950" y="6519863"/>
          <p14:tracePt t="43893" x="1658938" y="6388100"/>
          <p14:tracePt t="43916" x="1277938" y="5043488"/>
          <p14:tracePt t="43939" x="1128713" y="3368675"/>
          <p14:tracePt t="43961" x="1095375" y="3070225"/>
          <p14:tracePt t="43962" x="1028700" y="2455863"/>
          <p14:tracePt t="43973" x="979488" y="2157413"/>
          <p14:tracePt t="43984" x="1012825" y="1825625"/>
          <p14:tracePt t="44006" x="1095375" y="1493838"/>
          <p14:tracePt t="44018" x="1277938" y="1244600"/>
          <p14:tracePt t="44028" x="1476375" y="1077913"/>
          <p14:tracePt t="44040" x="1643063" y="962025"/>
          <p14:tracePt t="44053" x="2506663" y="514350"/>
          <p14:tracePt t="44062" x="2805113" y="414338"/>
          <p14:tracePt t="44074" x="4065588" y="265113"/>
          <p14:tracePt t="44085" x="4630738" y="265113"/>
          <p14:tracePt t="44096" x="5145088" y="282575"/>
          <p14:tracePt t="44108" x="6819900" y="398463"/>
          <p14:tracePt t="44118" x="7102475" y="447675"/>
          <p14:tracePt t="44141" x="8148638" y="779463"/>
          <p14:tracePt t="44163" x="8264525" y="979488"/>
          <p14:tracePt t="44164" x="8380413" y="1376363"/>
          <p14:tracePt t="44174" x="8429625" y="1543050"/>
          <p14:tracePt t="44186" x="8645525" y="2687638"/>
          <p14:tracePt t="44197" x="8696325" y="3019425"/>
          <p14:tracePt t="44208" x="8696325" y="3186113"/>
          <p14:tracePt t="44220" x="8696325" y="3584575"/>
          <p14:tracePt t="44231" x="8645525" y="3733800"/>
          <p14:tracePt t="44242" x="8547100" y="3948113"/>
          <p14:tracePt t="44254" x="8480425" y="4065588"/>
          <p14:tracePt t="44266" x="8429625" y="4164013"/>
          <p14:tracePt t="44276" x="8331200" y="4346575"/>
          <p14:tracePt t="44287" x="8297863" y="4495800"/>
          <p14:tracePt t="44300" x="8215313" y="4795838"/>
          <p14:tracePt t="44310" x="8181975" y="4960938"/>
          <p14:tracePt t="44321" x="8148638" y="5027613"/>
          <p14:tracePt t="44333" x="8066088" y="5310188"/>
          <p14:tracePt t="44344" x="8032750" y="5359400"/>
          <p14:tracePt t="44366" x="7948613" y="5541963"/>
          <p14:tracePt t="44367" x="7899400" y="5641975"/>
          <p14:tracePt t="44378" x="7850188" y="5724525"/>
          <p14:tracePt t="44389" x="7700963" y="5889625"/>
          <p14:tracePt t="44401" x="7634288" y="5956300"/>
          <p14:tracePt t="44411" x="7500938" y="6122988"/>
          <p14:tracePt t="44422" x="7451725" y="6156325"/>
          <p14:tracePt t="44434" x="7451725" y="6172200"/>
          <p14:tracePt t="44445" x="7385050" y="6221413"/>
          <p14:tracePt t="44467" x="7335838" y="6238875"/>
          <p14:tracePt t="44490" x="7335838" y="6272213"/>
          <p14:tracePt t="44502" x="7185025" y="6354763"/>
          <p14:tracePt t="44513" x="7169150" y="6388100"/>
          <p14:tracePt t="44523" x="7002463" y="6553200"/>
          <p14:tracePt t="44535" x="6953250" y="6570663"/>
          <p14:tracePt t="44546" x="6919913" y="6619875"/>
          <p14:tracePt t="44558" x="6819900" y="6686550"/>
          <p14:tracePt t="44649" x="6819900" y="6670675"/>
          <p14:tracePt t="44670" x="6804025" y="6670675"/>
          <p14:tracePt t="48991" x="6770688" y="6670675"/>
          <p14:tracePt t="49013" x="6754813" y="6637338"/>
          <p14:tracePt t="49023" x="6704013" y="6637338"/>
          <p14:tracePt t="49035" x="6588125" y="6637338"/>
          <p14:tracePt t="49058" x="6538913" y="6637338"/>
          <p14:tracePt t="49058" x="6423025" y="6686550"/>
          <p14:tracePt t="49070" x="6189663" y="6802438"/>
          <p14:tracePt t="49080" x="6007100" y="6869113"/>
          <p14:tracePt t="49091" x="5891213" y="6951663"/>
          <p14:tracePt t="49102" x="5626100" y="7018338"/>
          <p14:tracePt t="49113" x="5543550" y="7018338"/>
          <p14:tracePt t="49126" x="5294313" y="7018338"/>
          <p14:tracePt t="49136" x="5145088" y="7018338"/>
          <p14:tracePt t="49147" x="4945063" y="7018338"/>
          <p14:tracePt t="49158" x="4546600" y="7018338"/>
          <p14:tracePt t="49170" x="4281488" y="7067550"/>
          <p14:tracePt t="49183" x="3319463" y="7316788"/>
          <p14:tracePt t="49192" x="3036888" y="7416800"/>
          <p14:tracePt t="49205" x="2903538" y="7483475"/>
          <p14:tracePt t="49452" x="2903538" y="7466013"/>
          <p14:tracePt t="49454" x="2771775" y="7367588"/>
          <p14:tracePt t="49463" x="2638425" y="7316788"/>
          <p14:tracePt t="49474" x="2571750" y="7316788"/>
          <p14:tracePt t="49487" x="2389188" y="7334250"/>
          <p14:tracePt t="49496" x="2273300" y="7367588"/>
          <p14:tracePt t="49508" x="2141538" y="7383463"/>
          <p14:tracePt t="49519" x="1874838" y="7416800"/>
          <p14:tracePt t="49531" x="1776413" y="7383463"/>
          <p14:tracePt t="49541" x="1676400" y="7334250"/>
          <p14:tracePt t="49553" x="1476375" y="7185025"/>
          <p14:tracePt t="49575" x="1260475" y="7067550"/>
          <p14:tracePt t="49587" x="1195388" y="7018338"/>
          <p14:tracePt t="49598" x="1128713" y="6969125"/>
          <p14:tracePt t="49609" x="1077913" y="6869113"/>
          <p14:tracePt t="49621" x="1077913" y="6853238"/>
          <p14:tracePt t="49631" x="1028700" y="6702425"/>
          <p14:tracePt t="49642" x="1028700" y="6637338"/>
          <p14:tracePt t="49654" x="1012825" y="6570663"/>
          <p14:tracePt t="49667" x="928688" y="6454775"/>
          <p14:tracePt t="49676" x="912813" y="6354763"/>
          <p14:tracePt t="49688" x="879475" y="6288088"/>
          <p14:tracePt t="49700" x="846138" y="6072188"/>
          <p14:tracePt t="49710" x="846138" y="6038850"/>
          <p14:tracePt t="49721" x="846138" y="5673725"/>
          <p14:tracePt t="49733" x="846138" y="5524500"/>
          <p14:tracePt t="49743" x="879475" y="5259388"/>
          <p14:tracePt t="49767" x="962025" y="4214813"/>
          <p14:tracePt t="49778" x="1012825" y="3932238"/>
          <p14:tracePt t="49789" x="1012825" y="3783013"/>
          <p14:tracePt t="49801" x="1028700" y="3667125"/>
          <p14:tracePt t="49811" x="1095375" y="3302000"/>
          <p14:tracePt t="49823" x="1162050" y="3101975"/>
          <p14:tracePt t="49834" x="1327150" y="2738438"/>
          <p14:tracePt t="49845" x="1427163" y="2522538"/>
          <p14:tracePt t="49856" x="1476375" y="2389188"/>
          <p14:tracePt t="49867" x="1609725" y="2106613"/>
          <p14:tracePt t="49890" x="1709738" y="1890713"/>
          <p14:tracePt t="49904" x="1725613" y="1874838"/>
          <p14:tracePt t="49912" x="1725613" y="1841500"/>
          <p14:tracePt t="49924" x="1758950" y="1841500"/>
          <p14:tracePt t="49935" x="1758950" y="1825625"/>
          <p14:tracePt t="49980" x="1776413" y="1825625"/>
          <p14:tracePt t="50048" x="1776413" y="1808163"/>
          <p14:tracePt t="50160" x="1758950" y="1825625"/>
          <p14:tracePt t="50183" x="1725613" y="1841500"/>
          <p14:tracePt t="50183" x="1709738" y="1841500"/>
          <p14:tracePt t="50194" x="1676400" y="1874838"/>
          <p14:tracePt t="50205" x="1593850" y="1957388"/>
          <p14:tracePt t="50228" x="1509713" y="2008188"/>
          <p14:tracePt t="50250" x="1493838" y="2041525"/>
          <p14:tracePt t="50253" x="1476375" y="2041525"/>
          <p14:tracePt t="50295" x="1443038" y="2041525"/>
          <p14:tracePt t="50340" x="1427163" y="2041525"/>
          <p14:tracePt t="50340" x="1393825" y="2041525"/>
          <p14:tracePt t="50363" x="1377950" y="2008188"/>
          <p14:tracePt t="50373" x="1360488" y="1957388"/>
          <p14:tracePt t="50386" x="1360488" y="1924050"/>
          <p14:tracePt t="50396" x="1360488" y="1890713"/>
          <p14:tracePt t="50408" x="1327150" y="1774825"/>
          <p14:tracePt t="50430" x="1311275" y="1676400"/>
          <p14:tracePt t="50453" x="1311275" y="1658938"/>
          <p14:tracePt t="50464" x="1277938" y="1592263"/>
          <p14:tracePt t="50475" x="1277938" y="1558925"/>
          <p14:tracePt t="50498" x="1260475" y="1527175"/>
          <p14:tracePt t="50532" x="1260475" y="1543050"/>
          <p14:tracePt t="50542" x="1260475" y="1592263"/>
          <p14:tracePt t="50553" x="1260475" y="1609725"/>
          <p14:tracePt t="50567" x="1260475" y="1658938"/>
          <p14:tracePt t="50576" x="1277938" y="1725613"/>
          <p14:tracePt t="50587" x="1277938" y="1758950"/>
          <p14:tracePt t="50601" x="1360488" y="1774825"/>
          <p14:tracePt t="50610" x="1393825" y="1808163"/>
          <p14:tracePt t="50621" x="1443038" y="1808163"/>
          <p14:tracePt t="50634" x="1609725" y="1774825"/>
          <p14:tracePt t="50643" x="1725613" y="1725613"/>
          <p14:tracePt t="50655" x="1892300" y="1609725"/>
          <p14:tracePt t="50667" x="1941513" y="1592263"/>
          <p14:tracePt t="50686" x="2008188" y="1527175"/>
          <p14:tracePt t="50688" x="2024063" y="1476375"/>
          <p14:tracePt t="50756" x="2008188" y="1493838"/>
          <p14:tracePt t="50768" x="2008188" y="1527175"/>
          <p14:tracePt t="50779" x="2008188" y="1592263"/>
          <p14:tracePt t="50790" x="2008188" y="1676400"/>
          <p14:tracePt t="50802" x="2074863" y="1774825"/>
          <p14:tracePt t="50813" x="2108200" y="1874838"/>
          <p14:tracePt t="50824" x="2173288" y="1957388"/>
          <p14:tracePt t="50835" x="2190750" y="1957388"/>
          <p14:tracePt t="50846" x="2190750" y="1990725"/>
          <p14:tracePt t="50857" x="2224088" y="1990725"/>
          <p14:tracePt t="50880" x="2239963" y="1990725"/>
          <p14:tracePt t="50902" x="2239963" y="1957388"/>
          <p14:tracePt t="50925" x="2224088" y="1941513"/>
          <p14:tracePt t="50936" x="2190750" y="1924050"/>
          <p14:tracePt t="50947" x="2141538" y="1841500"/>
          <p14:tracePt t="50959" x="2124075" y="1841500"/>
          <p14:tracePt t="50970" x="2124075" y="1825625"/>
          <p14:tracePt t="50992" x="2108200" y="1841500"/>
          <p14:tracePt t="51004" x="2108200" y="1874838"/>
          <p14:tracePt t="51017" x="2057400" y="1924050"/>
          <p14:tracePt t="51026" x="1941513" y="2190750"/>
          <p14:tracePt t="51037" x="1892300" y="2322513"/>
          <p14:tracePt t="51050" x="1874838" y="2389188"/>
          <p14:tracePt t="51060" x="1841500" y="2687638"/>
          <p14:tracePt t="51071" x="1874838" y="2803525"/>
          <p14:tracePt t="51083" x="1958975" y="2986088"/>
          <p14:tracePt t="51094" x="2024063" y="3070225"/>
          <p14:tracePt t="51105" x="2057400" y="3086100"/>
          <p14:tracePt t="51117" x="2141538" y="3086100"/>
          <p14:tracePt t="51139" x="2141538" y="3070225"/>
          <p14:tracePt t="51174" x="2141538" y="3036888"/>
          <p14:tracePt t="51175" x="2124075" y="2970213"/>
          <p14:tracePt t="51184" x="2108200" y="2919413"/>
          <p14:tracePt t="51195" x="2057400" y="2854325"/>
          <p14:tracePt t="51206" x="2024063" y="2836863"/>
          <p14:tracePt t="51229" x="1990725" y="2803525"/>
          <p14:tracePt t="51240" x="1958975" y="2803525"/>
          <p14:tracePt t="51251" x="1841500" y="2903538"/>
          <p14:tracePt t="51262" x="1792288" y="2919413"/>
          <p14:tracePt t="51274" x="1758950" y="2986088"/>
          <p14:tracePt t="51285" x="1593850" y="3252788"/>
          <p14:tracePt t="51296" x="1543050" y="3351213"/>
          <p14:tracePt t="51308" x="1543050" y="3533775"/>
          <p14:tracePt t="51330" x="1543050" y="3616325"/>
          <p14:tracePt t="51330" x="1560513" y="3716338"/>
          <p14:tracePt t="51341" x="1709738" y="4014788"/>
          <p14:tracePt t="51352" x="1709738" y="4065588"/>
          <p14:tracePt t="51364" x="1841500" y="4230688"/>
          <p14:tracePt t="51375" x="1874838" y="4281488"/>
          <p14:tracePt t="51420" x="1841500" y="4248150"/>
          <p14:tracePt t="51455" x="1825625" y="4230688"/>
          <p14:tracePt t="51459" x="1825625" y="4214813"/>
          <p14:tracePt t="51467" x="1776413" y="4214813"/>
          <p14:tracePt t="51476" x="1658938" y="4181475"/>
          <p14:tracePt t="51487" x="1593850" y="4181475"/>
          <p14:tracePt t="51500" x="1560513" y="4214813"/>
          <p14:tracePt t="51510" x="1393825" y="4330700"/>
          <p14:tracePt t="51521" x="1377950" y="4379913"/>
          <p14:tracePt t="51533" x="1327150" y="4413250"/>
          <p14:tracePt t="51544" x="1162050" y="4695825"/>
          <p14:tracePt t="51555" x="1144588" y="4795838"/>
          <p14:tracePt t="51577" x="1095375" y="5076825"/>
          <p14:tracePt t="51589" x="1095375" y="5127625"/>
          <p14:tracePt t="51600" x="1162050" y="5243513"/>
          <p14:tracePt t="51623" x="1260475" y="5326063"/>
          <p14:tracePt t="51634" x="1327150" y="5359400"/>
          <p14:tracePt t="51645" x="1560513" y="5375275"/>
          <p14:tracePt t="51657" x="1593850" y="5375275"/>
          <p14:tracePt t="51668" x="1758950" y="5375275"/>
          <p14:tracePt t="51679" x="1892300" y="5375275"/>
          <p14:tracePt t="51690" x="1908175" y="5359400"/>
          <p14:tracePt t="51735" x="1908175" y="5310188"/>
          <p14:tracePt t="51747" x="1908175" y="5276850"/>
          <p14:tracePt t="51779" x="1892300" y="5276850"/>
          <p14:tracePt t="51803" x="1892300" y="5310188"/>
          <p14:tracePt t="51825" x="1874838" y="5491163"/>
          <p14:tracePt t="51837" x="1892300" y="5541963"/>
          <p14:tracePt t="51847" x="1941513" y="5707063"/>
          <p14:tracePt t="51859" x="1958975" y="5724525"/>
          <p14:tracePt t="51870" x="1990725" y="5773738"/>
          <p14:tracePt t="51883" x="2057400" y="5824538"/>
          <p14:tracePt t="51904" x="2273300" y="5824538"/>
          <p14:tracePt t="51917" x="2389188" y="5824538"/>
          <p14:tracePt t="51927" x="2522538" y="5824538"/>
          <p14:tracePt t="51937" x="2936875" y="5824538"/>
          <p14:tracePt t="51950" x="3052763" y="5791200"/>
          <p14:tracePt t="51960" x="3402013" y="5757863"/>
          <p14:tracePt t="52219" x="3386138" y="5757863"/>
          <p14:tracePt t="52230" x="3335338" y="5724525"/>
          <p14:tracePt t="52242" x="3319463" y="5724525"/>
          <p14:tracePt t="52264" x="3286125" y="5724525"/>
          <p14:tracePt t="52275" x="3286125" y="5707063"/>
          <p14:tracePt t="52287" x="3268663" y="5707063"/>
          <p14:tracePt t="52309" x="3203575" y="5673725"/>
          <p14:tracePt t="52320" x="3170238" y="5657850"/>
          <p14:tracePt t="52334" x="3103563" y="5657850"/>
          <p14:tracePt t="52342" x="3086100" y="5657850"/>
          <p14:tracePt t="52354" x="3052763" y="5641975"/>
          <p14:tracePt t="52367" x="2921000" y="5641975"/>
          <p14:tracePt t="52388" x="2870200" y="5641975"/>
          <p14:tracePt t="52388" x="2655888" y="5608638"/>
          <p14:tracePt t="52401" x="2589213" y="5608638"/>
          <p14:tracePt t="52410" x="2506663" y="5608638"/>
          <p14:tracePt t="52422" x="2273300" y="5608638"/>
          <p14:tracePt t="52434" x="2224088" y="5608638"/>
          <p14:tracePt t="52445" x="2108200" y="5641975"/>
          <p14:tracePt t="52455" x="2074863" y="5641975"/>
          <p14:tracePt t="52467" x="2074863" y="5657850"/>
          <p14:tracePt t="52489" x="2057400" y="5673725"/>
          <p14:tracePt t="52501" x="2008188" y="5791200"/>
          <p14:tracePt t="52512" x="1958975" y="5873750"/>
          <p14:tracePt t="52523" x="1941513" y="5889625"/>
          <p14:tracePt t="52534" x="1874838" y="6188075"/>
          <p14:tracePt t="52545" x="1841500" y="6272213"/>
          <p14:tracePt t="52557" x="1825625" y="6519863"/>
          <p14:tracePt t="52568" x="1825625" y="6670675"/>
          <p14:tracePt t="52591" x="1874838" y="6753225"/>
          <p14:tracePt t="52592" x="1941513" y="6951663"/>
          <p14:tracePt t="52604" x="2057400" y="7100888"/>
          <p14:tracePt t="52613" x="2273300" y="7300913"/>
          <p14:tracePt t="52625" x="2389188" y="7416800"/>
          <p14:tracePt t="52635" x="2506663" y="7466013"/>
          <p14:tracePt t="52647" x="2738438" y="7483475"/>
          <p14:tracePt t="52658" x="2771775" y="7483475"/>
          <p14:tracePt t="52669" x="2870200" y="7483475"/>
          <p14:tracePt t="52725" x="2870200" y="7466013"/>
          <p14:tracePt t="52747" x="2854325" y="7432675"/>
          <p14:tracePt t="52759" x="2854325" y="7367588"/>
          <p14:tracePt t="52770" x="2854325" y="7334250"/>
          <p14:tracePt t="52792" x="2854325" y="7267575"/>
          <p14:tracePt t="52838" x="2820988" y="7267575"/>
          <p14:tracePt t="52860" x="2854325" y="7267575"/>
          <p14:tracePt t="58969" x="2854325" y="7185025"/>
          <p14:tracePt t="58985" x="2854325" y="7134225"/>
          <p14:tracePt t="58991" x="2870200" y="7018338"/>
          <p14:tracePt t="59004" x="2870200" y="6853238"/>
          <p14:tracePt t="59014" x="2854325" y="6454775"/>
          <p14:tracePt t="59025" x="2854325" y="6305550"/>
          <p14:tracePt t="59036" x="2820988" y="6221413"/>
          <p14:tracePt t="59050" x="2805113" y="5956300"/>
          <p14:tracePt t="59058" x="2805113" y="5940425"/>
          <p14:tracePt t="59251" x="2771775" y="5956300"/>
          <p14:tracePt t="59261" x="2754313" y="6072188"/>
          <p14:tracePt t="59284" x="2738438" y="6172200"/>
          <p14:tracePt t="59284" x="2705100" y="6172200"/>
          <p14:tracePt t="59301" x="2705100" y="6156325"/>
          <p14:tracePt t="59307" x="2820988" y="5889625"/>
          <p14:tracePt t="59317" x="2970213" y="5791200"/>
          <p14:tracePt t="59329" x="3535363" y="5707063"/>
          <p14:tracePt t="59622" x="3502025" y="5673725"/>
          <p14:tracePt t="59636" x="3451225" y="5657850"/>
          <p14:tracePt t="59654" x="3451225" y="5641975"/>
          <p14:tracePt t="59679" x="3451225" y="5608638"/>
          <p14:tracePt t="59689" x="3435350" y="5608638"/>
          <p14:tracePt t="59722" x="3451225" y="5608638"/>
          <p14:tracePt t="59734" x="3451225" y="5591175"/>
          <p14:tracePt t="59766" x="3484563" y="5591175"/>
          <p14:tracePt t="59803" x="3484563" y="5557838"/>
          <p14:tracePt t="62783" x="3484563" y="5591175"/>
          <p14:tracePt t="62805" x="3502025" y="5591175"/>
          <p14:tracePt t="62807" x="3551238" y="5641975"/>
          <p14:tracePt t="62828" x="3617913" y="5673725"/>
          <p14:tracePt t="62828" x="3783013" y="5724525"/>
          <p14:tracePt t="62850" x="3998913" y="5773738"/>
          <p14:tracePt t="62850" x="4829175" y="5824538"/>
          <p14:tracePt t="62873" x="5210175" y="5824538"/>
          <p14:tracePt t="62874" x="6521450" y="5791200"/>
          <p14:tracePt t="62896" x="7451725" y="5757863"/>
          <p14:tracePt t="62918" x="8878888" y="5673725"/>
          <p14:tracePt t="62918" x="9393238" y="5608638"/>
          <p14:tracePt t="62943" x="11401425" y="5441950"/>
          <p14:tracePt t="62963" x="12263438" y="5359400"/>
          <p14:tracePt t="62974" x="12446000" y="5359400"/>
          <p14:tracePt t="62985" x="12446000" y="5326063"/>
          <p14:tracePt t="63053" x="12446000" y="5310188"/>
          <p14:tracePt t="63165" x="12430125" y="5310188"/>
          <p14:tracePt t="64898" x="12396788" y="5310188"/>
          <p14:tracePt t="64921" x="12379325" y="5310188"/>
          <p14:tracePt t="64934" x="12330113" y="5310188"/>
          <p14:tracePt t="64943" x="12280900" y="5310188"/>
          <p14:tracePt t="64955" x="12080875" y="5310188"/>
          <p14:tracePt t="64966" x="11931650" y="5310188"/>
          <p14:tracePt t="64977" x="11517313" y="5276850"/>
          <p14:tracePt t="64988" x="11350625" y="5259388"/>
          <p14:tracePt t="65001" x="11185525" y="5259388"/>
          <p14:tracePt t="65010" x="10720388" y="5259388"/>
          <p14:tracePt t="65021" x="10421938" y="5259388"/>
          <p14:tracePt t="65044" x="9874250" y="5276850"/>
          <p14:tracePt t="65045" x="9642475" y="5310188"/>
          <p14:tracePt t="65055" x="9459913" y="5310188"/>
          <p14:tracePt t="65067" x="8529638" y="5375275"/>
          <p14:tracePt t="65077" x="8215313" y="5426075"/>
          <p14:tracePt t="65090" x="7335838" y="5524500"/>
          <p14:tracePt t="65100" x="6919913" y="5557838"/>
          <p14:tracePt t="65112" x="6605588" y="5591175"/>
          <p14:tracePt t="65123" x="5973763" y="5641975"/>
          <p14:tracePt t="65134" x="5692775" y="5673725"/>
          <p14:tracePt t="65145" x="4929188" y="5707063"/>
          <p14:tracePt t="65157" x="4597400" y="5724525"/>
          <p14:tracePt t="65168" x="4414838" y="5724525"/>
          <p14:tracePt t="65180" x="3484563" y="5757863"/>
          <p14:tracePt t="65190" x="3252788" y="5757863"/>
          <p14:tracePt t="65201" x="2738438" y="5757863"/>
          <p14:tracePt t="65213" x="2571750" y="5757863"/>
          <p14:tracePt t="65224" x="2473325" y="5757863"/>
          <p14:tracePt t="65247" x="2124075" y="5557838"/>
          <p14:tracePt t="65257" x="1874838" y="5359400"/>
          <p14:tracePt t="65269" x="1792288" y="5276850"/>
          <p14:tracePt t="65280" x="1676400" y="5210175"/>
          <p14:tracePt t="65292" x="1493838" y="5027613"/>
          <p14:tracePt t="65303" x="1393825" y="4911725"/>
          <p14:tracePt t="65325" x="1311275" y="4579938"/>
          <p14:tracePt t="65337" x="1277938" y="4495800"/>
          <p14:tracePt t="65347" x="1277938" y="4379913"/>
          <p14:tracePt t="65359" x="1277938" y="4346575"/>
          <p14:tracePt t="65370" x="1277938" y="4297363"/>
          <p14:tracePt t="65383" x="1311275" y="4297363"/>
          <p14:tracePt t="65584" x="1360488" y="4281488"/>
          <p14:tracePt t="65595" x="1327150" y="4248150"/>
          <p14:tracePt t="65607" x="1277938" y="4230688"/>
          <p14:tracePt t="65617" x="1211263" y="4230688"/>
          <p14:tracePt t="65628" x="1012825" y="4014788"/>
          <p14:tracePt t="65641" x="912813" y="3932238"/>
          <p14:tracePt t="65650" x="846138" y="3816350"/>
          <p14:tracePt t="65662" x="730250" y="3533775"/>
          <p14:tracePt t="65673" x="696913" y="3417888"/>
          <p14:tracePt t="65685" x="730250" y="3070225"/>
          <p14:tracePt t="65695" x="746125" y="2919413"/>
          <p14:tracePt t="65707" x="796925" y="2787650"/>
          <p14:tracePt t="65720" x="928688" y="2438400"/>
          <p14:tracePt t="65730" x="1012825" y="2322513"/>
          <p14:tracePt t="65740" x="1260475" y="2057400"/>
          <p14:tracePt t="65752" x="1393825" y="1924050"/>
          <p14:tracePt t="65763" x="1609725" y="1808163"/>
          <p14:tracePt t="65775" x="2024063" y="1543050"/>
          <p14:tracePt t="65790" x="2190750" y="1443038"/>
          <p14:tracePt t="65801" x="2538413" y="1311275"/>
          <p14:tracePt t="65820" x="2689225" y="1260475"/>
          <p14:tracePt t="65821" x="2754313" y="1244600"/>
          <p14:tracePt t="65833" x="2936875" y="1244600"/>
          <p14:tracePt t="65854" x="2987675" y="1244600"/>
          <p14:tracePt t="65856" x="3103563" y="1311275"/>
          <p14:tracePt t="65867" x="3152775" y="1327150"/>
          <p14:tracePt t="65877" x="3170238" y="1376363"/>
          <p14:tracePt t="65888" x="3268663" y="1527175"/>
          <p14:tracePt t="65900" x="3368675" y="1709738"/>
          <p14:tracePt t="65910" x="3451225" y="1874838"/>
          <p14:tracePt t="65922" x="3717925" y="2339975"/>
          <p14:tracePt t="65934" x="3883025" y="2638425"/>
          <p14:tracePt t="65944" x="4181475" y="3417888"/>
          <p14:tracePt t="65956" x="4281488" y="3667125"/>
          <p14:tracePt t="65978" x="4348163" y="3832225"/>
          <p14:tracePt t="65978" x="4430713" y="4379913"/>
          <p14:tracePt t="65988" x="4430713" y="4529138"/>
          <p14:tracePt t="66000" x="4414838" y="4960938"/>
          <p14:tracePt t="66023" x="4364038" y="5143500"/>
          <p14:tracePt t="66024" x="4298950" y="5259388"/>
          <p14:tracePt t="66034" x="4032250" y="5591175"/>
          <p14:tracePt t="66045" x="3900488" y="5757863"/>
          <p14:tracePt t="66068" x="3600450" y="6005513"/>
          <p14:tracePt t="66068" x="3502025" y="6056313"/>
          <p14:tracePt t="66078" x="3368675" y="6156325"/>
          <p14:tracePt t="66090" x="3021013" y="6272213"/>
          <p14:tracePt t="66101" x="2921000" y="6288088"/>
          <p14:tracePt t="66112" x="2738438" y="6288088"/>
          <p14:tracePt t="66123" x="2655888" y="6272213"/>
          <p14:tracePt t="66135" x="2589213" y="6221413"/>
          <p14:tracePt t="66146" x="2389188" y="6072188"/>
          <p14:tracePt t="66158" x="2290763" y="6005513"/>
          <p14:tracePt t="66170" x="2024063" y="5757863"/>
          <p14:tracePt t="66180" x="1958975" y="5673725"/>
          <p14:tracePt t="66191" x="1892300" y="5557838"/>
          <p14:tracePt t="66203" x="1725613" y="5043488"/>
          <p14:tracePt t="66213" x="1709738" y="4894263"/>
          <p14:tracePt t="66224" x="1658938" y="4379913"/>
          <p14:tracePt t="66236" x="1658938" y="4248150"/>
          <p14:tracePt t="66247" x="1658938" y="4065588"/>
          <p14:tracePt t="66270" x="1725613" y="3700463"/>
          <p14:tracePt t="66280" x="1825625" y="3467100"/>
          <p14:tracePt t="66293" x="1841500" y="3368675"/>
          <p14:tracePt t="66303" x="1908175" y="3268663"/>
          <p14:tracePt t="66316" x="2057400" y="3086100"/>
          <p14:tracePt t="66326" x="2108200" y="3019425"/>
          <p14:tracePt t="66337" x="2273300" y="2870200"/>
          <p14:tracePt t="66350" x="2339975" y="2854325"/>
          <p14:tracePt t="66360" x="2389188" y="2836863"/>
          <p14:tracePt t="66371" x="2589213" y="2836863"/>
          <p14:tracePt t="66383" x="2705100" y="2854325"/>
          <p14:tracePt t="66393" x="3036888" y="3070225"/>
          <p14:tracePt t="66405" x="3268663" y="3252788"/>
          <p14:tracePt t="66417" x="3484563" y="3467100"/>
          <p14:tracePt t="66427" x="3965575" y="3998913"/>
          <p14:tracePt t="66439" x="4116388" y="4230688"/>
          <p14:tracePt t="66450" x="4397375" y="4729163"/>
          <p14:tracePt t="66474" x="4530725" y="5143500"/>
          <p14:tracePt t="66484" x="4579938" y="5426075"/>
          <p14:tracePt t="66495" x="4579938" y="5608638"/>
          <p14:tracePt t="66518" x="4546600" y="5824538"/>
          <p14:tracePt t="66520" x="4513263" y="5940425"/>
          <p14:tracePt t="66529" x="4464050" y="6005513"/>
          <p14:tracePt t="66540" x="4364038" y="6105525"/>
          <p14:tracePt t="66550" x="4348163" y="6105525"/>
          <p14:tracePt t="66562" x="4314825" y="6122988"/>
          <p14:tracePt t="66574" x="4298950" y="6122988"/>
          <p14:tracePt t="66585" x="4281488" y="6122988"/>
          <p14:tracePt t="66618" x="4281488" y="6105525"/>
          <p14:tracePt t="66630" x="4248150" y="6072188"/>
          <p14:tracePt t="66641" x="4232275" y="6056313"/>
          <p14:tracePt t="66653" x="4198938" y="6038850"/>
          <p14:tracePt t="66675" x="4198938" y="6005513"/>
          <p14:tracePt t="66676" x="4181475" y="5989638"/>
          <p14:tracePt t="66686" x="4181475" y="5956300"/>
          <p14:tracePt t="66708" x="4181475" y="5940425"/>
          <p14:tracePt t="66742" x="4165600" y="5940425"/>
          <p14:tracePt t="66765" x="4165600" y="5922963"/>
          <p14:tracePt t="66798" x="4165600" y="5889625"/>
          <p14:tracePt t="70039" x="4132263" y="5889625"/>
          <p14:tracePt t="70054" x="4083050" y="5889625"/>
          <p14:tracePt t="70061" x="4065588" y="5889625"/>
          <p14:tracePt t="70074" x="3965575" y="5889625"/>
          <p14:tracePt t="70084" x="3667125" y="5922963"/>
          <p14:tracePt t="70095" x="3535363" y="5940425"/>
          <p14:tracePt t="70107" x="3435350" y="5940425"/>
          <p14:tracePt t="70118" x="3086100" y="5940425"/>
          <p14:tracePt t="70129" x="2921000" y="5922963"/>
          <p14:tracePt t="70140" x="2522538" y="5824538"/>
          <p14:tracePt t="70151" x="2355850" y="5791200"/>
          <p14:tracePt t="70163" x="2190750" y="5707063"/>
          <p14:tracePt t="70174" x="1908175" y="5441950"/>
          <p14:tracePt t="70185" x="1825625" y="5359400"/>
          <p14:tracePt t="70208" x="1476375" y="4346575"/>
          <p14:tracePt t="70219" x="1427163" y="4114800"/>
          <p14:tracePt t="70230" x="1195388" y="3070225"/>
          <p14:tracePt t="70241" x="1144588" y="2803525"/>
          <p14:tracePt t="70253" x="1028700" y="1957388"/>
          <p14:tracePt t="70267" x="979488" y="1725613"/>
          <p14:tracePt t="70275" x="928688" y="1476375"/>
          <p14:tracePt t="70286" x="928688" y="962025"/>
          <p14:tracePt t="70297" x="928688" y="862013"/>
          <p14:tracePt t="70309" x="979488" y="630238"/>
          <p14:tracePt t="70320" x="1012825" y="614363"/>
          <p14:tracePt t="70331" x="1028700" y="581025"/>
          <p14:tracePt t="70342" x="1128713" y="498475"/>
          <p14:tracePt t="70365" x="1144588" y="465138"/>
          <p14:tracePt t="70377" x="1195388" y="465138"/>
          <p14:tracePt t="70410" x="1211263" y="465138"/>
          <p14:tracePt t="70412" x="1244600" y="465138"/>
          <p14:tracePt t="70422" x="1260475" y="465138"/>
          <p14:tracePt t="70433" x="1277938" y="498475"/>
          <p14:tracePt t="70455" x="1277938" y="514350"/>
          <p14:tracePt t="70477" x="1277938" y="530225"/>
          <p14:tracePt t="70793" x="1311275" y="563563"/>
          <p14:tracePt t="70804" x="1327150" y="581025"/>
          <p14:tracePt t="70816" x="1476375" y="681038"/>
          <p14:tracePt t="70826" x="1593850" y="746125"/>
          <p14:tracePt t="70838" x="1709738" y="812800"/>
          <p14:tracePt t="70849" x="2008188" y="1012825"/>
          <p14:tracePt t="70860" x="2057400" y="1028700"/>
          <p14:tracePt t="70871" x="2074863" y="1028700"/>
          <p14:tracePt t="70883" x="2124075" y="1044575"/>
          <p14:tracePt t="75518" x="2024063" y="1044575"/>
          <p14:tracePt t="75541" x="1792288" y="1044575"/>
          <p14:tracePt t="75563" x="1476375" y="1144588"/>
          <p14:tracePt t="75575" x="1360488" y="1195388"/>
          <p14:tracePt t="75585" x="1260475" y="1260475"/>
          <p14:tracePt t="75596" x="1012825" y="1409700"/>
          <p14:tracePt t="75608" x="879475" y="1493838"/>
          <p14:tracePt t="75630" x="614363" y="1941513"/>
          <p14:tracePt t="75653" x="531813" y="2106613"/>
          <p14:tracePt t="75653" x="447675" y="2555875"/>
          <p14:tracePt t="75664" x="447675" y="2738438"/>
          <p14:tracePt t="75675" x="498475" y="3101975"/>
          <p14:tracePt t="75700" x="614363" y="3417888"/>
          <p14:tracePt t="75709" x="746125" y="3551238"/>
          <p14:tracePt t="75720" x="796925" y="3600450"/>
          <p14:tracePt t="75743" x="1046163" y="3600450"/>
          <p14:tracePt t="75754" x="1144588" y="3551238"/>
          <p14:tracePt t="75767" x="1360488" y="3368675"/>
          <p14:tracePt t="75793" x="1443038" y="3219450"/>
          <p14:tracePt t="75810" x="1443038" y="3086100"/>
          <p14:tracePt t="75810" x="1443038" y="2986088"/>
          <p14:tracePt t="75834" x="1393825" y="2803525"/>
          <p14:tracePt t="75841" x="1377950" y="2671763"/>
          <p14:tracePt t="75844" x="1327150" y="2587625"/>
          <p14:tracePt t="75855" x="1277938" y="2438400"/>
          <p14:tracePt t="75867" x="1244600" y="2389188"/>
          <p14:tracePt t="75878" x="1162050" y="2322513"/>
          <p14:tracePt t="75889" x="1046163" y="2273300"/>
          <p14:tracePt t="75900" x="1012825" y="2224088"/>
          <p14:tracePt t="75911" x="912813" y="2173288"/>
          <p14:tracePt t="75923" x="879475" y="2173288"/>
          <p14:tracePt t="75956" x="879475" y="2190750"/>
          <p14:tracePt t="75967" x="863600" y="2273300"/>
          <p14:tracePt t="75978" x="846138" y="2405063"/>
          <p14:tracePt t="75990" x="846138" y="2638425"/>
          <p14:tracePt t="76013" x="912813" y="2986088"/>
          <p14:tracePt t="76024" x="1128713" y="3533775"/>
          <p14:tracePt t="76036" x="1162050" y="3616325"/>
          <p14:tracePt t="76058" x="1360488" y="4214813"/>
          <p14:tracePt t="76071" x="1427163" y="4413250"/>
          <p14:tracePt t="76080" x="1543050" y="4811713"/>
          <p14:tracePt t="76091" x="1560513" y="4960938"/>
          <p14:tracePt t="76102" x="1658938" y="5276850"/>
          <p14:tracePt t="76117" x="1709738" y="5426075"/>
          <p14:tracePt t="76137" x="1725613" y="5557838"/>
          <p14:tracePt t="76137" x="1776413" y="5791200"/>
          <p14:tracePt t="76150" x="1776413" y="5873750"/>
          <p14:tracePt t="76159" x="1792288" y="5989638"/>
          <p14:tracePt t="76170" x="1792288" y="6038850"/>
          <p14:tracePt t="76193" x="1792288" y="6072188"/>
          <p14:tracePt t="76261" x="1776413" y="6072188"/>
          <p14:tracePt t="76283" x="1776413" y="6056313"/>
          <p14:tracePt t="76294" x="1758950" y="6056313"/>
          <p14:tracePt t="76519" x="1776413" y="6056313"/>
          <p14:tracePt t="76541" x="1792288" y="6056313"/>
          <p14:tracePt t="76564" x="1825625" y="6056313"/>
          <p14:tracePt t="76575" x="1841500" y="6072188"/>
          <p14:tracePt t="76586" x="2074863" y="6238875"/>
          <p14:tracePt t="76599" x="2224088" y="6354763"/>
          <p14:tracePt t="76620" x="2355850" y="6470650"/>
          <p14:tracePt t="76621" x="2589213" y="6670675"/>
          <p14:tracePt t="76633" x="2689225" y="6702425"/>
          <p14:tracePt t="76665" x="3103563" y="6902450"/>
          <p14:tracePt t="76676" x="3335338" y="7134225"/>
          <p14:tracePt t="76688" x="3368675" y="7185025"/>
          <p14:tracePt t="76710" x="3386138" y="7300913"/>
          <p14:tracePt t="76924" x="3368675" y="7300913"/>
          <p14:tracePt t="76935" x="3335338" y="7300913"/>
          <p14:tracePt t="76946" x="3286125" y="7300913"/>
          <p14:tracePt t="76958" x="3252788" y="7316788"/>
          <p14:tracePt t="76969" x="3203575" y="7334250"/>
          <p14:tracePt t="76980" x="3052763" y="7383463"/>
          <p14:tracePt t="76991" x="2987675" y="7416800"/>
          <p14:tracePt t="77003" x="2970213" y="7432675"/>
          <p14:tracePt t="77014" x="2903538" y="7432675"/>
          <p14:tracePt t="77024" x="2870200" y="7432675"/>
          <p14:tracePt t="77060" x="2854325" y="7432675"/>
          <p14:tracePt t="77070" x="2805113" y="7383463"/>
          <p14:tracePt t="77083" x="2771775" y="7367588"/>
          <p14:tracePt t="77093" x="2738438" y="7334250"/>
          <p14:tracePt t="77104" x="2622550" y="7250113"/>
          <p14:tracePt t="77117" x="2571750" y="7200900"/>
          <p14:tracePt t="77126" x="2506663" y="7134225"/>
          <p14:tracePt t="77137" x="2455863" y="7100888"/>
          <p14:tracePt t="77150" x="2389188" y="7067550"/>
          <p14:tracePt t="77160" x="2239963" y="6951663"/>
          <p14:tracePt t="77171" x="2190750" y="6902450"/>
          <p14:tracePt t="77184" x="2008188" y="6702425"/>
          <p14:tracePt t="77205" x="1892300" y="6553200"/>
          <p14:tracePt t="77217" x="1758950" y="6305550"/>
          <p14:tracePt t="77240" x="1609725" y="5956300"/>
          <p14:tracePt t="77250" x="1543050" y="5724525"/>
          <p14:tracePt t="77261" x="1493838" y="5524500"/>
          <p14:tracePt t="77272" x="1427163" y="5210175"/>
          <p14:tracePt t="77284" x="1360488" y="4976813"/>
          <p14:tracePt t="77295" x="1277938" y="4678363"/>
          <p14:tracePt t="77318" x="1260475" y="4446588"/>
          <p14:tracePt t="77329" x="1260475" y="4114800"/>
          <p14:tracePt t="77340" x="1260475" y="4014788"/>
          <p14:tracePt t="77363" x="1327150" y="3584575"/>
          <p14:tracePt t="77374" x="1377950" y="3433763"/>
          <p14:tracePt t="77386" x="1443038" y="3186113"/>
          <p14:tracePt t="77396" x="1443038" y="3152775"/>
          <p14:tracePt t="77408" x="1543050" y="2952750"/>
          <p14:tracePt t="77419" x="1560513" y="2854325"/>
          <p14:tracePt t="77430" x="1593850" y="2803525"/>
          <p14:tracePt t="77442" x="1676400" y="2671763"/>
          <p14:tracePt t="77452" x="1725613" y="2587625"/>
          <p14:tracePt t="77464" x="1841500" y="2455863"/>
          <p14:tracePt t="77475" x="1892300" y="2405063"/>
          <p14:tracePt t="77487" x="1941513" y="2355850"/>
          <p14:tracePt t="77497" x="1990725" y="2289175"/>
          <p14:tracePt t="77509" x="2008188" y="2273300"/>
          <p14:tracePt t="77520" x="2074863" y="2173288"/>
          <p14:tracePt t="77533" x="2124075" y="2124075"/>
          <p14:tracePt t="77542" x="2173288" y="2073275"/>
          <p14:tracePt t="77554" x="2306638" y="1941513"/>
          <p14:tracePt t="77577" x="2389188" y="1890713"/>
          <p14:tracePt t="77587" x="2473325" y="1808163"/>
          <p14:tracePt t="77599" x="2522538" y="1758950"/>
          <p14:tracePt t="77610" x="2571750" y="1758950"/>
          <p14:tracePt t="77622" x="2589213" y="1725613"/>
          <p14:tracePt t="77644" x="2655888" y="1725613"/>
          <p14:tracePt t="77667" x="2689225" y="1709738"/>
          <p14:tracePt t="82324" x="2689225" y="1676400"/>
          <p14:tracePt t="82347" x="2689225" y="1658938"/>
          <p14:tracePt t="82347" x="2689225" y="1643063"/>
          <p14:tracePt t="82358" x="2689225" y="1609725"/>
          <p14:tracePt t="82380" x="2689225" y="1558925"/>
          <p14:tracePt t="82391" x="2689225" y="1527175"/>
          <p14:tracePt t="82402" x="2689225" y="1493838"/>
          <p14:tracePt t="82414" x="2689225" y="1376363"/>
          <p14:tracePt t="82436" x="2689225" y="1360488"/>
          <p14:tracePt t="82472" x="2622550" y="1327150"/>
          <p14:tracePt t="82484" x="2589213" y="1327150"/>
          <p14:tracePt t="82492" x="2422525" y="1311275"/>
          <p14:tracePt t="82503" x="2355850" y="1311275"/>
          <p14:tracePt t="82517" x="2339975" y="1293813"/>
          <p14:tracePt t="82538" x="2239963" y="1293813"/>
          <p14:tracePt t="82550" x="2190750" y="1293813"/>
          <p14:tracePt t="82560" x="2173288" y="1293813"/>
          <p14:tracePt t="82583" x="2108200" y="1360488"/>
          <p14:tracePt t="82594" x="2074863" y="1409700"/>
          <p14:tracePt t="82605" x="2008188" y="1609725"/>
          <p14:tracePt t="82617" x="1990725" y="1676400"/>
          <p14:tracePt t="82627" x="1958975" y="2008188"/>
          <p14:tracePt t="82639" x="1958975" y="2787650"/>
          <p14:tracePt t="82650" x="1958975" y="2952750"/>
          <p14:tracePt t="82661" x="2008188" y="3584575"/>
          <p14:tracePt t="82673" x="2074863" y="3883025"/>
          <p14:tracePt t="82684" x="2124075" y="4014788"/>
          <p14:tracePt t="82695" x="2306638" y="4495800"/>
          <p14:tracePt t="82706" x="2406650" y="4678363"/>
          <p14:tracePt t="82719" x="2689225" y="4976813"/>
          <p14:tracePt t="82740" x="2903538" y="5127625"/>
          <p14:tracePt t="82751" x="3103563" y="5143500"/>
          <p14:tracePt t="82763" x="3203575" y="5127625"/>
          <p14:tracePt t="82774" x="3368675" y="5027613"/>
          <p14:tracePt t="82786" x="3386138" y="4976813"/>
          <p14:tracePt t="82796" x="3435350" y="4927600"/>
          <p14:tracePt t="82808" x="3502025" y="4695825"/>
          <p14:tracePt t="82819" x="3568700" y="4513263"/>
          <p14:tracePt t="82830" x="3600450" y="4346575"/>
          <p14:tracePt t="82841" x="3717925" y="3832225"/>
          <p14:tracePt t="82853" x="3733800" y="3700463"/>
          <p14:tracePt t="82864" x="3733800" y="3368675"/>
          <p14:tracePt t="82875" x="3684588" y="3201988"/>
          <p14:tracePt t="82886" x="3684588" y="3135313"/>
          <p14:tracePt t="82900" x="3617913" y="2903538"/>
          <p14:tracePt t="82909" x="3600450" y="2854325"/>
          <p14:tracePt t="82920" x="3551238" y="2738438"/>
          <p14:tracePt t="82933" x="3535363" y="2705100"/>
          <p14:tracePt t="82943" x="3502025" y="2705100"/>
          <p14:tracePt t="82954" x="3451225" y="2687638"/>
          <p14:tracePt t="82967" x="3435350" y="2687638"/>
          <p14:tracePt t="82976" x="3386138" y="2687638"/>
          <p14:tracePt t="83010" x="3335338" y="2687638"/>
          <p14:tracePt t="83022" x="3319463" y="2687638"/>
          <p14:tracePt t="83033" x="3286125" y="2705100"/>
          <p14:tracePt t="83044" x="3268663" y="2705100"/>
          <p14:tracePt t="83067" x="3252788" y="2705100"/>
          <p14:tracePt t="83078" x="3252788" y="2738438"/>
          <p14:tracePt t="83089" x="3219450" y="2754313"/>
          <p14:tracePt t="83100" x="3203575" y="2754313"/>
          <p14:tracePt t="83111" x="3203575" y="2787650"/>
          <p14:tracePt t="83123" x="3152775" y="2836863"/>
          <p14:tracePt t="83145" x="3136900" y="2870200"/>
          <p14:tracePt t="83156" x="3136900" y="2903538"/>
          <p14:tracePt t="83179" x="3103563" y="2970213"/>
          <p14:tracePt t="83190" x="3086100" y="2986088"/>
          <p14:tracePt t="83202" x="3052763" y="3086100"/>
          <p14:tracePt t="83213" x="3052763" y="3101975"/>
          <p14:tracePt t="83224" x="3036888" y="3135313"/>
          <p14:tracePt t="83235" x="3036888" y="3219450"/>
          <p14:tracePt t="83246" x="3021013" y="3268663"/>
          <p14:tracePt t="83258" x="2936875" y="3551238"/>
          <p14:tracePt t="83269" x="2936875" y="3667125"/>
          <p14:tracePt t="83280" x="2921000" y="3783013"/>
          <p14:tracePt t="83291" x="2854325" y="4065588"/>
          <p14:tracePt t="83303" x="2820988" y="4114800"/>
          <p14:tracePt t="83314" x="2805113" y="4248150"/>
          <p14:tracePt t="83516" x="2771775" y="4248150"/>
          <p14:tracePt t="83798" x="2771775" y="4230688"/>
          <p14:tracePt t="85755" x="2771775" y="4248150"/>
          <p14:tracePt t="85769" x="2771775" y="4281488"/>
          <p14:tracePt t="85778" x="2805113" y="4297363"/>
          <p14:tracePt t="85794" x="2805113" y="4346575"/>
          <p14:tracePt t="85800" x="2805113" y="4397375"/>
          <p14:tracePt t="85823" x="2936875" y="4645025"/>
          <p14:tracePt t="85844" x="3219450" y="5010150"/>
          <p14:tracePt t="85857" x="3268663" y="5076825"/>
          <p14:tracePt t="85867" x="3535363" y="5408613"/>
          <p14:tracePt t="85879" x="3551238" y="5441950"/>
          <p14:tracePt t="85890" x="3651250" y="5591175"/>
          <p14:tracePt t="85901" x="3833813" y="5840413"/>
          <p14:tracePt t="85912" x="3949700" y="5956300"/>
          <p14:tracePt t="85924" x="4016375" y="6038850"/>
          <p14:tracePt t="85935" x="4281488" y="6305550"/>
          <p14:tracePt t="85946" x="4364038" y="6437313"/>
          <p14:tracePt t="85957" x="4530725" y="6637338"/>
          <p14:tracePt t="85968" x="4546600" y="6735763"/>
          <p14:tracePt t="85979" x="4579938" y="6786563"/>
          <p14:tracePt t="85991" x="4646613" y="6902450"/>
          <p14:tracePt t="86013" x="4695825" y="6969125"/>
          <p14:tracePt t="86025" x="4713288" y="6985000"/>
          <p14:tracePt t="86049" x="4762500" y="7085013"/>
          <p14:tracePt t="86058" x="4795838" y="7134225"/>
          <p14:tracePt t="86070" x="4862513" y="7200900"/>
          <p14:tracePt t="86092" x="4878388" y="7216775"/>
          <p14:tracePt t="86103" x="4911725" y="7216775"/>
          <p14:tracePt t="86126" x="4878388" y="7250113"/>
          <p14:tracePt t="86137" x="4878388" y="7300913"/>
          <p14:tracePt t="86419" x="4878388" y="7250113"/>
          <p14:tracePt t="86434" x="4878388" y="7151688"/>
          <p14:tracePt t="86441" x="4878388" y="7100888"/>
          <p14:tracePt t="86453" x="4911725" y="7100888"/>
          <p14:tracePt t="86464" x="4929188" y="7100888"/>
          <p14:tracePt t="86476" x="5027613" y="7100888"/>
          <p14:tracePt t="86487" x="5094288" y="7100888"/>
          <p14:tracePt t="86500" x="5443538" y="7085013"/>
          <p14:tracePt t="86509" x="5575300" y="7067550"/>
          <p14:tracePt t="86521" x="5808663" y="7067550"/>
          <p14:tracePt t="86534" x="6372225" y="7034213"/>
          <p14:tracePt t="86543" x="6554788" y="7018338"/>
          <p14:tracePt t="86554" x="7185025" y="6985000"/>
          <p14:tracePt t="86566" x="7500938" y="6969125"/>
          <p14:tracePt t="86576" x="7799388" y="6969125"/>
          <p14:tracePt t="86587" x="8696325" y="6918325"/>
          <p14:tracePt t="86600" x="8928100" y="6918325"/>
          <p14:tracePt t="86611" x="9293225" y="6869113"/>
          <p14:tracePt t="86621" x="9409113" y="6853238"/>
          <p14:tracePt t="86634" x="9459913" y="6853238"/>
          <p14:tracePt t="86643" x="9558338" y="6853238"/>
          <p14:tracePt t="86656" x="9558338" y="6819900"/>
          <p14:tracePt t="86703" x="9575800" y="6819900"/>
          <p14:tracePt t="86711" x="9575800" y="6802438"/>
          <p14:tracePt t="87425" x="9558338" y="6802438"/>
          <p14:tracePt t="87466" x="9525000" y="6802438"/>
          <p14:tracePt t="87510" x="9509125" y="6802438"/>
          <p14:tracePt t="87567" x="9475788" y="6802438"/>
          <p14:tracePt t="87578" x="9459913" y="6802438"/>
          <p14:tracePt t="87590" x="9442450" y="6819900"/>
          <p14:tracePt t="87611" x="9359900" y="6819900"/>
          <p14:tracePt t="87634" x="9326563" y="6819900"/>
          <p14:tracePt t="87646" x="9326563" y="6853238"/>
          <p14:tracePt t="87657" x="9293225" y="6853238"/>
          <p14:tracePt t="87668" x="9226550" y="6869113"/>
          <p14:tracePt t="87679" x="9159875" y="6869113"/>
          <p14:tracePt t="87691" x="8994775" y="6918325"/>
          <p14:tracePt t="87705" x="8928100" y="6969125"/>
          <p14:tracePt t="87713" x="8812213" y="6985000"/>
          <p14:tracePt t="87724" x="8596313" y="7085013"/>
          <p14:tracePt t="87735" x="8480425" y="7151688"/>
          <p14:tracePt t="87746" x="8264525" y="7216775"/>
          <p14:tracePt t="87758" x="8197850" y="7250113"/>
          <p14:tracePt t="87769" x="8148638" y="7267575"/>
          <p14:tracePt t="87780" x="8032750" y="7334250"/>
          <p14:tracePt t="87791" x="7981950" y="7367588"/>
          <p14:tracePt t="87803" x="7899400" y="7432675"/>
          <p14:tracePt t="87816" x="7866063" y="7432675"/>
          <p14:tracePt t="87825" x="7850188" y="7466013"/>
          <p14:tracePt t="87836" x="7799388" y="7483475"/>
          <p14:tracePt t="87847" x="7783513" y="7483475"/>
          <p14:tracePt t="88129" x="7750175" y="7483475"/>
          <p14:tracePt t="88458" x="7732713" y="7483475"/>
          <p14:tracePt t="88459" x="7732713" y="7466013"/>
          <p14:tracePt t="88478" x="7667625" y="7416800"/>
          <p14:tracePt t="88501" x="7451725" y="7267575"/>
          <p14:tracePt t="88506" x="7169150" y="7067550"/>
          <p14:tracePt t="88523" x="6423025" y="6503988"/>
          <p14:tracePt t="88524" x="6173788" y="6305550"/>
          <p14:tracePt t="88534" x="5908675" y="6172200"/>
          <p14:tracePt t="88545" x="5060950" y="5873750"/>
          <p14:tracePt t="88557" x="4762500" y="5773738"/>
          <p14:tracePt t="88568" x="4181475" y="5557838"/>
          <p14:tracePt t="88579" x="3998913" y="5475288"/>
          <p14:tracePt t="88590" x="3800475" y="5375275"/>
          <p14:tracePt t="88613" x="3286125" y="5243513"/>
          <p14:tracePt t="88624" x="2987675" y="5210175"/>
          <p14:tracePt t="88636" x="2754313" y="5210175"/>
          <p14:tracePt t="88646" x="2622550" y="5192713"/>
          <p14:tracePt t="88658" x="2506663" y="5192713"/>
          <p14:tracePt t="88839" x="2506663" y="5143500"/>
          <p14:tracePt t="88860" x="2473325" y="5127625"/>
          <p14:tracePt t="88883" x="2339975" y="5259388"/>
          <p14:tracePt t="88894" x="2290763" y="5310188"/>
          <p14:tracePt t="88905" x="2239963" y="5326063"/>
          <p14:tracePt t="88917" x="2057400" y="5359400"/>
          <p14:tracePt t="88928" x="2008188" y="5359400"/>
          <p14:tracePt t="88939" x="1941513" y="5359400"/>
          <p14:tracePt t="88961" x="1908175" y="5359400"/>
          <p14:tracePt t="88973" x="1725613" y="5359400"/>
          <p14:tracePt t="88984" x="1658938" y="5326063"/>
          <p14:tracePt t="88995" x="1393825" y="5259388"/>
          <p14:tracePt t="89006" x="1244600" y="5210175"/>
          <p14:tracePt t="89018" x="1144588" y="5192713"/>
          <p14:tracePt t="89029" x="1012825" y="5127625"/>
          <p14:tracePt t="89040" x="979488" y="5076825"/>
          <p14:tracePt t="89052" x="912813" y="4976813"/>
          <p14:tracePt t="89074" x="912813" y="4894263"/>
          <p14:tracePt t="89085" x="879475" y="4811713"/>
          <p14:tracePt t="89096" x="879475" y="4413250"/>
          <p14:tracePt t="89107" x="879475" y="4114800"/>
          <p14:tracePt t="89119" x="912813" y="3981450"/>
          <p14:tracePt t="89130" x="912813" y="3783013"/>
          <p14:tracePt t="89141" x="979488" y="3584575"/>
          <p14:tracePt t="89164" x="1144588" y="3101975"/>
          <p14:tracePt t="89176" x="1244600" y="2970213"/>
          <p14:tracePt t="89186" x="1327150" y="2854325"/>
          <p14:tracePt t="89199" x="1560513" y="2620963"/>
          <p14:tracePt t="89209" x="1658938" y="2522538"/>
          <p14:tracePt t="89220" x="1892300" y="2355850"/>
          <p14:tracePt t="89243" x="2141538" y="2239963"/>
          <p14:tracePt t="89254" x="2355850" y="2173288"/>
          <p14:tracePt t="89300" x="2571750" y="2124075"/>
          <p14:tracePt t="89310" x="2921000" y="2124075"/>
          <p14:tracePt t="89322" x="3484563" y="2339975"/>
          <p14:tracePt t="89333" x="3684588" y="2455863"/>
          <p14:tracePt t="89344" x="4016375" y="2705100"/>
          <p14:tracePt t="89355" x="4198938" y="2870200"/>
          <p14:tracePt t="89367" x="4481513" y="3152775"/>
          <p14:tracePt t="89377" x="4630738" y="3317875"/>
          <p14:tracePt t="89389" x="4713288" y="3433763"/>
          <p14:tracePt t="89401" x="5060950" y="3832225"/>
          <p14:tracePt t="89411" x="5210175" y="3998913"/>
          <p14:tracePt t="89423" x="5692775" y="4629150"/>
          <p14:tracePt t="89434" x="5891213" y="4860925"/>
          <p14:tracePt t="89446" x="6024563" y="5043488"/>
          <p14:tracePt t="89457" x="6305550" y="5310188"/>
          <p14:tracePt t="89468" x="6488113" y="5441950"/>
          <p14:tracePt t="89479" x="6870700" y="5641975"/>
          <p14:tracePt t="89490" x="7002463" y="5673725"/>
          <p14:tracePt t="89502" x="7218363" y="5757863"/>
          <p14:tracePt t="89513" x="7583488" y="5791200"/>
          <p14:tracePt t="89524" x="7816850" y="5824538"/>
          <p14:tracePt t="89535" x="8181975" y="5824538"/>
          <p14:tracePt t="89546" x="8413750" y="5824538"/>
          <p14:tracePt t="89558" x="8580438" y="5824538"/>
          <p14:tracePt t="89569" x="8845550" y="5791200"/>
          <p14:tracePt t="89580" x="9043988" y="5773738"/>
          <p14:tracePt t="89592" x="9326563" y="5724525"/>
          <p14:tracePt t="89603" x="9442450" y="5724525"/>
          <p14:tracePt t="89616" x="9525000" y="5707063"/>
          <p14:tracePt t="89625" x="9740900" y="5673725"/>
          <p14:tracePt t="89648" x="9956800" y="5673725"/>
          <p14:tracePt t="89659" x="9974263" y="5673725"/>
          <p14:tracePt t="89681" x="9990138" y="5673725"/>
          <p14:tracePt t="89726" x="9990138" y="5657850"/>
          <p14:tracePt t="89771" x="10023475" y="5657850"/>
          <p14:tracePt t="89827" x="10040938" y="5657850"/>
          <p14:tracePt t="89849" x="10072688" y="5641975"/>
          <p14:tracePt t="89884" x="10106025" y="5641975"/>
          <p14:tracePt t="89895" x="10106025" y="5657850"/>
          <p14:tracePt t="89907" x="10139363" y="5657850"/>
          <p14:tracePt t="90030" x="10106025" y="5641975"/>
          <p14:tracePt t="90132" x="10090150" y="5641975"/>
          <p14:tracePt t="90199" x="10106025" y="5608638"/>
          <p14:tracePt t="90210" x="10139363" y="5608638"/>
          <p14:tracePt t="90221" x="10190163" y="5608638"/>
          <p14:tracePt t="90233" x="10321925" y="5557838"/>
          <p14:tracePt t="90244" x="10653713" y="5541963"/>
          <p14:tracePt t="90255" x="10853738" y="5524500"/>
          <p14:tracePt t="90267" x="11168063" y="5491163"/>
          <p14:tracePt t="90277" x="11849100" y="5491163"/>
          <p14:tracePt t="90290" x="12147550" y="5491163"/>
          <p14:tracePt t="90300" x="13127038" y="5491163"/>
          <p14:tracePt t="90324" x="13574713" y="5524500"/>
          <p14:tracePt t="90334" x="13939838" y="5541963"/>
          <p14:tracePt t="90345" x="14006513" y="5541963"/>
          <p14:tracePt t="90368" x="14122400" y="5591175"/>
          <p14:tracePt t="90492" x="14106525" y="5591175"/>
          <p14:tracePt t="90547" x="14089063" y="5591175"/>
          <p14:tracePt t="90570" x="14055725" y="5591175"/>
          <p14:tracePt t="90592" x="14039850" y="5591175"/>
          <p14:tracePt t="90627" x="13989050" y="5591175"/>
          <p14:tracePt t="90649" x="13939838" y="5591175"/>
          <p14:tracePt t="90684" x="13890625" y="5591175"/>
          <p14:tracePt t="90684" x="13873163" y="5591175"/>
          <p14:tracePt t="90693" x="13857288" y="5591175"/>
          <p14:tracePt t="90705" x="13757275" y="5608638"/>
          <p14:tracePt t="90717" x="13741400" y="5608638"/>
          <p14:tracePt t="90728" x="13657263" y="5641975"/>
          <p14:tracePt t="90751" x="13625513" y="5641975"/>
          <p14:tracePt t="90762" x="13525500" y="5641975"/>
          <p14:tracePt t="90773" x="13492163" y="5657850"/>
          <p14:tracePt t="90785" x="13409613" y="5657850"/>
          <p14:tracePt t="90795" x="13342938" y="5673725"/>
          <p14:tracePt t="90807" x="13260388" y="5673725"/>
          <p14:tracePt t="90818" x="13142913" y="5673725"/>
          <p14:tracePt t="90829" x="13077825" y="5673725"/>
          <p14:tracePt t="90840" x="12828588" y="5724525"/>
          <p14:tracePt t="90852" x="12679363" y="5724525"/>
          <p14:tracePt t="90862" x="12561888" y="5724525"/>
          <p14:tracePt t="90875" x="12165013" y="5757863"/>
          <p14:tracePt t="90885" x="12098338" y="5757863"/>
          <p14:tracePt t="90895" x="11931650" y="5757863"/>
          <p14:tracePt t="90908" x="11915775" y="5757863"/>
          <p14:tracePt t="90930" x="11864975" y="5673725"/>
          <p14:tracePt t="90953" x="11849100" y="5641975"/>
          <p14:tracePt t="90963" x="11815763" y="5641975"/>
          <p14:tracePt t="90975" x="11815763" y="5608638"/>
          <p14:tracePt t="90986" x="11799888" y="5557838"/>
          <p14:tracePt t="91008" x="11766550" y="5557838"/>
          <p14:tracePt t="91032" x="11766550" y="5541963"/>
          <p14:tracePt t="91055" x="11766550" y="5491163"/>
          <p14:tracePt t="91088" x="11766550" y="5475288"/>
          <p14:tracePt t="91155" x="11749088" y="5441950"/>
          <p14:tracePt t="91177" x="11733213" y="5441950"/>
          <p14:tracePt t="91190" x="11599863" y="5441950"/>
          <p14:tracePt t="91200" x="11533188" y="5441950"/>
          <p14:tracePt t="91210" x="11450638" y="5441950"/>
          <p14:tracePt t="91245" x="11450638" y="5426075"/>
          <p14:tracePt t="91257" x="11468100" y="5426075"/>
          <p14:tracePt t="91268" x="11468100" y="5408613"/>
          <p14:tracePt t="91278" x="11517313" y="5375275"/>
          <p14:tracePt t="91290" x="11583988" y="5359400"/>
          <p14:tracePt t="91301" x="11766550" y="5276850"/>
          <p14:tracePt t="91312" x="11931650" y="5243513"/>
          <p14:tracePt t="91323" x="12196763" y="5159375"/>
          <p14:tracePt t="91335" x="12314238" y="5143500"/>
          <p14:tracePt t="91347" x="12496800" y="5127625"/>
          <p14:tracePt t="91358" x="12777788" y="5094288"/>
          <p14:tracePt t="91370" x="12895263" y="5094288"/>
          <p14:tracePt t="91380" x="13142913" y="5127625"/>
          <p14:tracePt t="91392" x="13309600" y="5159375"/>
          <p14:tracePt t="91403" x="13458825" y="5210175"/>
          <p14:tracePt t="91413" x="13708063" y="5326063"/>
          <p14:tracePt t="91425" x="13757275" y="5359400"/>
          <p14:tracePt t="91435" x="13857288" y="5441950"/>
          <p14:tracePt t="91449" x="13873163" y="5475288"/>
          <p14:tracePt t="91458" x="13873163" y="5491163"/>
          <p14:tracePt t="91470" x="13873163" y="5524500"/>
          <p14:tracePt t="91492" x="13806488" y="5541963"/>
          <p14:tracePt t="91503" x="13774738" y="5557838"/>
          <p14:tracePt t="91516" x="13741400" y="5557838"/>
          <p14:tracePt t="91538" x="13574713" y="5608638"/>
          <p14:tracePt t="91550" x="13409613" y="5641975"/>
          <p14:tracePt t="91560" x="13358813" y="5641975"/>
          <p14:tracePt t="91570" x="13292138" y="5657850"/>
          <p14:tracePt t="91583" x="13127038" y="5657850"/>
          <p14:tracePt t="91593" x="13060363" y="5657850"/>
          <p14:tracePt t="91616" x="12960350" y="5657850"/>
          <p14:tracePt t="91616" x="12911138" y="5657850"/>
          <p14:tracePt t="91628" x="12861925" y="5657850"/>
          <p14:tracePt t="91638" x="12744450" y="5641975"/>
          <p14:tracePt t="91650" x="12712700" y="5608638"/>
          <p14:tracePt t="91661" x="12628563" y="5591175"/>
          <p14:tracePt t="91673" x="12430125" y="5541963"/>
          <p14:tracePt t="91695" x="12214225" y="5491163"/>
          <p14:tracePt t="91706" x="12196763" y="5475288"/>
          <p14:tracePt t="91717" x="12114213" y="5441950"/>
          <p14:tracePt t="91728" x="12098338" y="5426075"/>
          <p14:tracePt t="91818" x="12098338" y="5408613"/>
          <p14:tracePt t="91830" x="12114213" y="5408613"/>
          <p14:tracePt t="91852" x="12147550" y="5375275"/>
          <p14:tracePt t="91863" x="12196763" y="5326063"/>
          <p14:tracePt t="91897" x="12214225" y="5326063"/>
          <p14:tracePt t="92055" x="12230100" y="5326063"/>
          <p14:tracePt t="92067" x="12263438" y="5326063"/>
          <p14:tracePt t="92088" x="12330113" y="5326063"/>
          <p14:tracePt t="92100" x="12430125" y="5326063"/>
          <p14:tracePt t="92111" x="12512675" y="5326063"/>
          <p14:tracePt t="92124" x="12895263" y="5326063"/>
          <p14:tracePt t="92133" x="12993688" y="5326063"/>
          <p14:tracePt t="92145" x="13292138" y="5326063"/>
          <p14:tracePt t="92156" x="13358813" y="5326063"/>
          <p14:tracePt t="92168" x="13409613" y="5326063"/>
          <p14:tracePt t="92178" x="13474700" y="5359400"/>
          <p14:tracePt t="92268" x="13492163" y="5359400"/>
          <p14:tracePt t="92303" x="13492163" y="5375275"/>
          <p14:tracePt t="92325" x="13525500" y="5375275"/>
          <p14:tracePt t="92336" x="13525500" y="5408613"/>
          <p14:tracePt t="92347" x="13541375" y="5441950"/>
          <p14:tracePt t="92358" x="13574713" y="5441950"/>
          <p14:tracePt t="92381" x="13592175" y="5491163"/>
          <p14:tracePt t="92403" x="13592175" y="5524500"/>
          <p14:tracePt t="92482" x="13574713" y="5524500"/>
          <p14:tracePt t="92505" x="13541375" y="5524500"/>
          <p14:tracePt t="92517" x="13425488" y="5491163"/>
          <p14:tracePt t="92527" x="13409613" y="5491163"/>
          <p14:tracePt t="92539" x="13409613" y="5475288"/>
          <p14:tracePt t="92550" x="13358813" y="5426075"/>
          <p14:tracePt t="92561" x="13342938" y="5375275"/>
          <p14:tracePt t="92573" x="13342938" y="5259388"/>
          <p14:tracePt t="92584" x="13358813" y="5259388"/>
          <p14:tracePt t="92595" x="13409613" y="5210175"/>
          <p14:tracePt t="92607" x="13592175" y="5127625"/>
          <p14:tracePt t="92629" x="13757275" y="5043488"/>
          <p14:tracePt t="92629" x="14055725" y="5027613"/>
          <p14:tracePt t="92640" x="14122400" y="5010150"/>
          <p14:tracePt t="92652" x="14222413" y="5010150"/>
          <p14:tracePt t="92662" x="14387513" y="5010150"/>
          <p14:tracePt t="92673" x="14404975" y="5027613"/>
          <p14:tracePt t="92685" x="14454188" y="5043488"/>
          <p14:tracePt t="92708" x="14487525" y="5094288"/>
          <p14:tracePt t="92719" x="14438313" y="5210175"/>
          <p14:tracePt t="92730" x="14404975" y="5243513"/>
          <p14:tracePt t="92741" x="14289088" y="5326063"/>
          <p14:tracePt t="92753" x="14271625" y="5359400"/>
          <p14:tracePt t="92763" x="14255750" y="5375275"/>
          <p14:tracePt t="92775" x="14155738" y="5426075"/>
          <p14:tracePt t="92797" x="14055725" y="5426075"/>
          <p14:tracePt t="92820" x="14039850" y="5426075"/>
          <p14:tracePt t="92833" x="13939838" y="5426075"/>
          <p14:tracePt t="92842" x="13923963" y="5426075"/>
          <p14:tracePt t="92854" x="13923963" y="5408613"/>
          <p14:tracePt t="92866" x="13890625" y="5408613"/>
          <p14:tracePt t="92888" x="13873163" y="5375275"/>
          <p14:tracePt t="92910" x="13857288" y="5359400"/>
          <p14:tracePt t="93112" x="13823950" y="5359400"/>
          <p14:tracePt t="93135" x="13823950" y="5375275"/>
          <p14:tracePt t="93146" x="13806488" y="5375275"/>
          <p14:tracePt t="93169" x="13774738" y="5375275"/>
          <p14:tracePt t="93180" x="13757275" y="5375275"/>
          <p14:tracePt t="93203" x="13690600" y="5375275"/>
          <p14:tracePt t="93238" x="13657263" y="5375275"/>
          <p14:tracePt t="93259" x="13657263" y="5276850"/>
          <p14:tracePt t="93270" x="13657263" y="5243513"/>
          <p14:tracePt t="93283" x="13774738" y="5094288"/>
          <p14:tracePt t="93293" x="13806488" y="5076825"/>
          <p14:tracePt t="93304" x="13857288" y="5043488"/>
          <p14:tracePt t="93316" x="13923963" y="4976813"/>
          <p14:tracePt t="93326" x="13939838" y="4976813"/>
          <p14:tracePt t="93338" x="14006513" y="4976813"/>
          <p14:tracePt t="93360" x="14171613" y="5043488"/>
          <p14:tracePt t="93372" x="14322425" y="5159375"/>
          <p14:tracePt t="93383" x="14338300" y="5192713"/>
          <p14:tracePt t="93405" x="14387513" y="5259388"/>
          <p14:tracePt t="93405" x="14404975" y="5276850"/>
          <p14:tracePt t="93417" x="14404975" y="5310188"/>
          <p14:tracePt t="93427" x="14404975" y="5359400"/>
          <p14:tracePt t="93438" x="14404975" y="5375275"/>
          <p14:tracePt t="93450" x="14438313" y="5375275"/>
          <p14:tracePt t="93462" x="14438313" y="5408613"/>
          <p14:tracePt t="93484" x="14404975" y="5408613"/>
          <p14:tracePt t="93596" x="14387513" y="5408613"/>
          <p14:tracePt t="93664" x="14371638" y="5408613"/>
          <p14:tracePt t="93687" x="14338300" y="5408613"/>
          <p14:tracePt t="93731" x="14322425" y="5408613"/>
          <p14:tracePt t="94047" x="14322425" y="5375275"/>
          <p14:tracePt t="94059" x="14322425" y="5359400"/>
          <p14:tracePt t="94069" x="14338300" y="5326063"/>
          <p14:tracePt t="94508" x="14338300" y="5359400"/>
          <p14:tracePt t="94520" x="14371638" y="5375275"/>
          <p14:tracePt t="94530" x="14371638" y="5408613"/>
          <p14:tracePt t="94565" x="14404975" y="5441950"/>
          <p14:tracePt t="94565" x="14487525" y="5491163"/>
          <p14:tracePt t="94575" x="14520863" y="5491163"/>
          <p14:tracePt t="94586" x="14719300" y="5491163"/>
          <p14:tracePt t="94597" x="14901863" y="5491163"/>
          <p14:tracePt t="94609" x="15019338" y="5491163"/>
          <p14:tracePt t="94643" x="15482888" y="5408613"/>
          <p14:tracePt t="94654" x="15598775" y="5359400"/>
          <p14:tracePt t="94667" x="15981363" y="5259388"/>
          <p14:tracePt t="94676" x="16048038" y="5243513"/>
          <p14:tracePt t="94699" x="16048038" y="5210175"/>
          <p14:tracePt t="94699" x="16063913" y="5210175"/>
          <p14:tracePt t="94766" x="16048038" y="5210175"/>
          <p14:tracePt t="94825" x="16014700" y="5210175"/>
          <p14:tracePt t="94868" x="16014700" y="5243513"/>
          <p14:tracePt t="94891" x="16014700" y="5259388"/>
          <p14:tracePt t="94901" x="15997238" y="5326063"/>
          <p14:tracePt t="94935" x="15997238" y="5359400"/>
          <p14:tracePt t="94936" x="16048038" y="5426075"/>
          <p14:tracePt t="94946" x="16063913" y="5475288"/>
          <p14:tracePt t="94958" x="16230600" y="5557838"/>
          <p14:tracePt t="94969" x="16279813" y="5591175"/>
          <p14:tracePt t="94984" x="16346488" y="5608638"/>
          <p14:tracePt t="94992" x="16511588" y="5673725"/>
          <p14:tracePt t="95003" x="16578263" y="5707063"/>
          <p14:tracePt t="95014" x="16794163" y="5707063"/>
          <p14:tracePt t="95025" x="16860838" y="5707063"/>
          <p14:tracePt t="95036" x="17027525" y="5707063"/>
          <p14:tracePt t="95050" x="17210088" y="5707063"/>
          <p14:tracePt t="95058" x="17241838" y="5707063"/>
          <p14:tracePt t="95070" x="17259300" y="5707063"/>
          <p14:tracePt t="95138" x="17259300" y="5673725"/>
          <p14:tracePt t="95160" x="17259300" y="5657850"/>
          <p14:tracePt t="95207" x="17259300" y="5641975"/>
          <p14:tracePt t="95228" x="17210088" y="5541963"/>
          <p14:tracePt t="95238" x="17210088" y="5524500"/>
          <p14:tracePt t="95251" x="17192625" y="5524500"/>
          <p14:tracePt t="95261" x="17192625" y="5491163"/>
          <p14:tracePt t="95273" x="17159288" y="5491163"/>
          <p14:tracePt t="95284" x="17159288" y="5475288"/>
          <p14:tracePt t="95306" x="17125950" y="5441950"/>
          <p14:tracePt t="95318" x="17092613" y="5441950"/>
          <p14:tracePt t="95329" x="17027525" y="5408613"/>
          <p14:tracePt t="95340" x="17010063" y="5375275"/>
          <p14:tracePt t="95351" x="16960850" y="5359400"/>
          <p14:tracePt t="95363" x="16811625" y="5276850"/>
          <p14:tracePt t="95374" x="16794163" y="5276850"/>
          <p14:tracePt t="95385" x="16778288" y="5259388"/>
          <p14:tracePt t="95407" x="16778288" y="5276850"/>
          <p14:tracePt t="95418" x="16778288" y="5326063"/>
          <p14:tracePt t="95430" x="16778288" y="5426075"/>
          <p14:tracePt t="95441" x="16778288" y="5524500"/>
          <p14:tracePt t="95453" x="16778288" y="5608638"/>
          <p14:tracePt t="95475" x="16778288" y="5673725"/>
          <p14:tracePt t="95509" x="16794163" y="5673725"/>
          <p14:tracePt t="95566" x="16794163" y="5657850"/>
          <p14:tracePt t="95588" x="16794163" y="5641975"/>
          <p14:tracePt t="95610" x="16744950" y="5557838"/>
          <p14:tracePt t="95621" x="16727488" y="5524500"/>
          <p14:tracePt t="95634" x="16694150" y="5475288"/>
          <p14:tracePt t="95644" x="16611600" y="5359400"/>
          <p14:tracePt t="95666" x="16511588" y="5310188"/>
          <p14:tracePt t="95678" x="16495713" y="5310188"/>
          <p14:tracePt t="95689" x="16462375" y="5310188"/>
          <p14:tracePt t="95723" x="16462375" y="5326063"/>
          <p14:tracePt t="95734" x="16495713" y="5375275"/>
          <p14:tracePt t="95745" x="16511588" y="5426075"/>
          <p14:tracePt t="95756" x="16629063" y="5641975"/>
          <p14:tracePt t="95768" x="16644938" y="5657850"/>
          <p14:tracePt t="95792" x="16744950" y="5773738"/>
          <p14:tracePt t="95801" x="16778288" y="5791200"/>
          <p14:tracePt t="95812" x="16794163" y="5824538"/>
          <p14:tracePt t="95835" x="16811625" y="5824538"/>
          <p14:tracePt t="95846" x="16860838" y="5791200"/>
          <p14:tracePt t="95858" x="16894175" y="5791200"/>
          <p14:tracePt t="95869" x="16960850" y="5707063"/>
          <p14:tracePt t="95880" x="16976725" y="5657850"/>
          <p14:tracePt t="95891" x="17010063" y="5591175"/>
          <p14:tracePt t="95903" x="17027525" y="5491163"/>
          <p14:tracePt t="95916" x="17027525" y="5475288"/>
          <p14:tracePt t="95927" x="17027525" y="5408613"/>
          <p14:tracePt t="95936" x="17027525" y="5375275"/>
          <p14:tracePt t="96004" x="17027525" y="5426075"/>
          <p14:tracePt t="96016" x="17027525" y="5475288"/>
          <p14:tracePt t="96026" x="17027525" y="5541963"/>
          <p14:tracePt t="96038" x="17027525" y="5657850"/>
          <p14:tracePt t="96060" x="17027525" y="5673725"/>
          <p14:tracePt t="96071" x="17043400" y="5707063"/>
          <p14:tracePt t="96084" x="17043400" y="5724525"/>
          <p14:tracePt t="96139" x="17043400" y="5707063"/>
          <p14:tracePt t="96150" x="17076738" y="5707063"/>
          <p14:tracePt t="96173" x="17076738" y="5673725"/>
          <p14:tracePt t="96184" x="17043400" y="5673725"/>
          <p14:tracePt t="96195" x="17043400" y="5657850"/>
          <p14:tracePt t="96218" x="17043400" y="5641975"/>
          <p14:tracePt t="96319" x="17043400" y="5608638"/>
          <p14:tracePt t="96364" x="17043400" y="5591175"/>
          <p14:tracePt t="96522" x="17043400" y="5608638"/>
          <p14:tracePt t="96557" x="16860838" y="5673725"/>
          <p14:tracePt t="96568" x="16744950" y="5673725"/>
          <p14:tracePt t="96578" x="16395700" y="5724525"/>
          <p14:tracePt t="96588" x="16297275" y="5757863"/>
          <p14:tracePt t="96601" x="16014700" y="5757863"/>
          <p14:tracePt t="96611" x="15251113" y="5773738"/>
          <p14:tracePt t="96623" x="15068550" y="5773738"/>
          <p14:tracePt t="96634" x="14736763" y="5824538"/>
          <p14:tracePt t="96646" x="14636750" y="5824538"/>
          <p14:tracePt t="96657" x="14620875" y="5824538"/>
          <p14:tracePt t="96679" x="14504988" y="5824538"/>
          <p14:tracePt t="96690" x="14487525" y="5824538"/>
          <p14:tracePt t="96723" x="14454188" y="5840413"/>
          <p14:tracePt t="96759" x="14222413" y="5889625"/>
          <p14:tracePt t="96759" x="14122400" y="5889625"/>
          <p14:tracePt t="96769" x="13989050" y="5889625"/>
          <p14:tracePt t="96783" x="13657263" y="5889625"/>
          <p14:tracePt t="96791" x="13474700" y="5889625"/>
          <p14:tracePt t="96806" x="13077825" y="5873750"/>
          <p14:tracePt t="96814" x="12895263" y="5873750"/>
          <p14:tracePt t="96825" x="12728575" y="5873750"/>
          <p14:tracePt t="96836" x="12430125" y="5873750"/>
          <p14:tracePt t="96850" x="12280900" y="5873750"/>
          <p14:tracePt t="96858" x="12114213" y="5889625"/>
          <p14:tracePt t="96870" x="12098338" y="5889625"/>
          <p14:tracePt t="96883" x="12080875" y="5889625"/>
          <p14:tracePt t="96893" x="11998325" y="5922963"/>
          <p14:tracePt t="96904" x="11982450" y="5922963"/>
          <p14:tracePt t="96916" x="11964988" y="5922963"/>
          <p14:tracePt t="96926" x="11915775" y="5922963"/>
          <p14:tracePt t="96939" x="11864975" y="5922963"/>
          <p14:tracePt t="96950" x="11682413" y="5940425"/>
          <p14:tracePt t="96962" x="11599863" y="5940425"/>
          <p14:tracePt t="96971" x="11417300" y="5940425"/>
          <p14:tracePt t="96983" x="11334750" y="5940425"/>
          <p14:tracePt t="97006" x="11234738" y="5940425"/>
          <p14:tracePt t="97007" x="11118850" y="5940425"/>
          <p14:tracePt t="97017" x="11102975" y="5940425"/>
          <p14:tracePt t="97029" x="11069638" y="5940425"/>
          <p14:tracePt t="97038" x="11052175" y="5940425"/>
          <p14:tracePt t="97061" x="11018838" y="5940425"/>
          <p14:tracePt t="97074" x="11002963" y="5940425"/>
          <p14:tracePt t="97096" x="10902950" y="5940425"/>
          <p14:tracePt t="97106" x="10853738" y="5940425"/>
          <p14:tracePt t="97117" x="10737850" y="5956300"/>
          <p14:tracePt t="97129" x="10704513" y="5956300"/>
          <p14:tracePt t="97139" x="10653713" y="5956300"/>
          <p14:tracePt t="97196" x="10620375" y="5956300"/>
          <p14:tracePt t="97206" x="10620375" y="5940425"/>
          <p14:tracePt t="97231" x="10604500" y="5940425"/>
          <p14:tracePt t="97264" x="10537825" y="5922963"/>
          <p14:tracePt t="97275" x="10504488" y="5889625"/>
          <p14:tracePt t="97286" x="10488613" y="5873750"/>
          <p14:tracePt t="97299" x="10471150" y="5873750"/>
          <p14:tracePt t="97308" x="10437813" y="5840413"/>
          <p14:tracePt t="97319" x="10372725" y="5824538"/>
          <p14:tracePt t="97333" x="10339388" y="5824538"/>
          <p14:tracePt t="97342" x="10306050" y="5824538"/>
          <p14:tracePt t="97354" x="10272713" y="5824538"/>
          <p14:tracePt t="97399" x="10255250" y="5824538"/>
          <p14:tracePt t="97692" x="10221913" y="5824538"/>
          <p14:tracePt t="97782" x="10221913" y="5791200"/>
          <p14:tracePt t="97793" x="10206038" y="5791200"/>
          <p14:tracePt t="98200" x="10190163" y="5791200"/>
          <p14:tracePt t="98885" x="10190163" y="5773738"/>
          <p14:tracePt t="98919" x="10156825" y="5773738"/>
          <p14:tracePt t="100077" x="10190163" y="5773738"/>
          <p14:tracePt t="100088" x="10206038" y="5773738"/>
          <p14:tracePt t="100102" x="10306050" y="5773738"/>
          <p14:tracePt t="100111" x="10421938" y="5791200"/>
          <p14:tracePt t="100122" x="10537825" y="5840413"/>
          <p14:tracePt t="100134" x="10769600" y="5940425"/>
          <p14:tracePt t="100143" x="10936288" y="6005513"/>
          <p14:tracePt t="100155" x="11733213" y="6238875"/>
          <p14:tracePt t="100167" x="11915775" y="6272213"/>
          <p14:tracePt t="100177" x="12230100" y="6305550"/>
          <p14:tracePt t="100189" x="13227050" y="6354763"/>
          <p14:tracePt t="100201" x="13525500" y="6354763"/>
          <p14:tracePt t="100211" x="14404975" y="6354763"/>
          <p14:tracePt t="100222" x="14687550" y="6354763"/>
          <p14:tracePt t="100234" x="15001875" y="6354763"/>
          <p14:tracePt t="100245" x="15981363" y="6288088"/>
          <p14:tracePt t="100257" x="16114713" y="6288088"/>
          <p14:tracePt t="100269" x="16562388" y="6272213"/>
          <p14:tracePt t="100278" x="16629063" y="6238875"/>
          <p14:tracePt t="100289" x="16727488" y="6238875"/>
          <p14:tracePt t="100305" x="16778288" y="6238875"/>
          <p14:tracePt t="100334" x="16778288" y="6221413"/>
          <p14:tracePt t="100346" x="16778288" y="6188075"/>
          <p14:tracePt t="100358" x="16744950" y="6156325"/>
          <p14:tracePt t="100380" x="16794163" y="6038850"/>
          <p14:tracePt t="100391" x="16811625" y="5989638"/>
          <p14:tracePt t="100403" x="16844963" y="5989638"/>
          <p14:tracePt t="100427" x="16860838" y="5956300"/>
          <p14:tracePt t="100470" x="16894175" y="5956300"/>
          <p14:tracePt t="100492" x="16894175" y="5989638"/>
          <p14:tracePt t="100538" x="16894175" y="6005513"/>
          <p14:tracePt t="100571" x="16860838" y="6038850"/>
          <p14:tracePt t="100584" x="16794163" y="6056313"/>
          <p14:tracePt t="100594" x="16744950" y="6056313"/>
          <p14:tracePt t="100616" x="16644938" y="6105525"/>
          <p14:tracePt t="100616" x="16511588" y="6122988"/>
          <p14:tracePt t="100627" x="16413163" y="6172200"/>
          <p14:tracePt t="100639" x="16114713" y="6221413"/>
          <p14:tracePt t="100650" x="15948025" y="6272213"/>
          <p14:tracePt t="100661" x="15433675" y="6338888"/>
          <p14:tracePt t="100681" x="15300325" y="6338888"/>
          <p14:tracePt t="100684" x="15001875" y="6388100"/>
          <p14:tracePt t="100695" x="14387513" y="6437313"/>
          <p14:tracePt t="100707" x="14155738" y="6454775"/>
          <p14:tracePt t="100718" x="13806488" y="6454775"/>
          <p14:tracePt t="100729" x="13641388" y="6454775"/>
          <p14:tracePt t="100740" x="13492163" y="6454775"/>
          <p14:tracePt t="100752" x="13127038" y="6437313"/>
          <p14:tracePt t="100763" x="13060363" y="6437313"/>
          <p14:tracePt t="100785" x="12728575" y="6354763"/>
          <p14:tracePt t="100808" x="12546013" y="6221413"/>
          <p14:tracePt t="100830" x="12396788" y="6122988"/>
          <p14:tracePt t="100841" x="12379325" y="6122988"/>
          <p14:tracePt t="100852" x="12363450" y="6105525"/>
          <p14:tracePt t="100867" x="12263438" y="6056313"/>
          <p14:tracePt t="100875" x="12230100" y="6056313"/>
          <p14:tracePt t="100886" x="12214225" y="6038850"/>
          <p14:tracePt t="100897" x="12165013" y="6038850"/>
          <p14:tracePt t="100921" x="12114213" y="6005513"/>
          <p14:tracePt t="100921" x="12080875" y="5989638"/>
          <p14:tracePt t="100934" x="12047538" y="5989638"/>
          <p14:tracePt t="100966" x="12114213" y="6005513"/>
          <p14:tracePt t="100988" x="12446000" y="6156325"/>
          <p14:tracePt t="101001" x="12612688" y="6221413"/>
          <p14:tracePt t="101010" x="12777788" y="6272213"/>
          <p14:tracePt t="101021" x="13027025" y="6305550"/>
          <p14:tracePt t="101033" x="13708063" y="6388100"/>
          <p14:tracePt t="101044" x="14006513" y="6403975"/>
          <p14:tracePt t="101055" x="14322425" y="6403975"/>
          <p14:tracePt t="101067" x="15235238" y="6388100"/>
          <p14:tracePt t="101078" x="15549563" y="6354763"/>
          <p14:tracePt t="101102" x="16495713" y="6122988"/>
          <p14:tracePt t="101111" x="16611600" y="6072188"/>
          <p14:tracePt t="101123" x="16727488" y="6005513"/>
          <p14:tracePt t="101134" x="16744950" y="5989638"/>
          <p14:tracePt t="101145" x="16794163" y="5922963"/>
          <p14:tracePt t="101156" x="16794163" y="5889625"/>
          <p14:tracePt t="101179" x="16811625" y="5791200"/>
          <p14:tracePt t="101190" x="16844963" y="5773738"/>
          <p14:tracePt t="101201" x="16860838" y="5757863"/>
          <p14:tracePt t="101213" x="16860838" y="5724525"/>
          <p14:tracePt t="101224" x="16927513" y="5707063"/>
          <p14:tracePt t="101235" x="17043400" y="5673725"/>
          <p14:tracePt t="101246" x="17125950" y="5641975"/>
          <p14:tracePt t="101258" x="17275175" y="5541963"/>
          <p14:tracePt t="101268" x="17308513" y="5541963"/>
          <p14:tracePt t="101280" x="17359313" y="5524500"/>
          <p14:tracePt t="101338" x="17308513" y="5541963"/>
          <p14:tracePt t="101351" x="17259300" y="5591175"/>
          <p14:tracePt t="101359" x="17159288" y="5608638"/>
          <p14:tracePt t="101370" x="17076738" y="5657850"/>
          <p14:tracePt t="101383" x="16927513" y="5707063"/>
          <p14:tracePt t="101393" x="16811625" y="5757863"/>
          <p14:tracePt t="101404" x="16529050" y="5840413"/>
          <p14:tracePt t="101416" x="16413163" y="5873750"/>
          <p14:tracePt t="101427" x="16329025" y="5889625"/>
          <p14:tracePt t="101438" x="16146463" y="5956300"/>
          <p14:tracePt t="101450" x="16048038" y="5989638"/>
          <p14:tracePt t="101460" x="15898813" y="6056313"/>
          <p14:tracePt t="101472" x="15881350" y="6056313"/>
          <p14:tracePt t="101483" x="15865475" y="6072188"/>
          <p14:tracePt t="101494" x="15781338" y="6122988"/>
          <p14:tracePt t="101506" x="15765463" y="6122988"/>
          <p14:tracePt t="101517" x="15649575" y="6122988"/>
          <p14:tracePt t="101527" x="15632113" y="6122988"/>
          <p14:tracePt t="101539" x="15598775" y="6122988"/>
          <p14:tracePt t="101551" x="15433675" y="6122988"/>
          <p14:tracePt t="101561" x="15351125" y="6105525"/>
          <p14:tracePt t="101573" x="15068550" y="6105525"/>
          <p14:tracePt t="101595" x="15019338" y="6105525"/>
          <p14:tracePt t="101595" x="14852650" y="6122988"/>
          <p14:tracePt t="101606" x="14636750" y="6122988"/>
          <p14:tracePt t="101617" x="14570075" y="6122988"/>
          <p14:tracePt t="101629" x="14404975" y="6122988"/>
          <p14:tracePt t="101652" x="14322425" y="6122988"/>
          <p14:tracePt t="101653" x="14255750" y="6105525"/>
          <p14:tracePt t="101663" x="14055725" y="6105525"/>
          <p14:tracePt t="101675" x="13923963" y="6105525"/>
          <p14:tracePt t="101686" x="13690600" y="6105525"/>
          <p14:tracePt t="101696" x="13541375" y="6105525"/>
          <p14:tracePt t="101708" x="13474700" y="6105525"/>
          <p14:tracePt t="101719" x="13358813" y="6072188"/>
          <p14:tracePt t="101730" x="13309600" y="6072188"/>
          <p14:tracePt t="101742" x="13242925" y="6056313"/>
          <p14:tracePt t="101753" x="13227050" y="6056313"/>
          <p14:tracePt t="101766" x="13193713" y="6038850"/>
          <p14:tracePt t="101775" x="13109575" y="6038850"/>
          <p14:tracePt t="101786" x="13027025" y="6005513"/>
          <p14:tracePt t="101801" x="12895263" y="5956300"/>
          <p14:tracePt t="101809" x="12844463" y="5956300"/>
          <p14:tracePt t="101820" x="12828588" y="5940425"/>
          <p14:tracePt t="101834" x="12744450" y="5940425"/>
          <p14:tracePt t="101854" x="12728575" y="5940425"/>
          <p14:tracePt t="101876" x="12728575" y="5922963"/>
          <p14:tracePt t="102079" x="12712700" y="5922963"/>
          <p14:tracePt t="102293" x="12712700" y="5889625"/>
          <p14:tracePt t="103599" x="12679363" y="5889625"/>
          <p14:tracePt t="103633" x="12628563" y="5889625"/>
          <p14:tracePt t="103643" x="12595225" y="5889625"/>
          <p14:tracePt t="103655" x="12561888" y="5889625"/>
          <p14:tracePt t="103668" x="12546013" y="5889625"/>
          <p14:tracePt t="103678" x="12280900" y="5889625"/>
          <p14:tracePt t="103688" x="12165013" y="5889625"/>
          <p14:tracePt t="103700" x="11864975" y="5889625"/>
          <p14:tracePt t="103710" x="11766550" y="5873750"/>
          <p14:tracePt t="103721" x="11749088" y="5840413"/>
          <p14:tracePt t="103734" x="11733213" y="5840413"/>
          <p14:tracePt t="103755" x="11733213" y="5940425"/>
          <p14:tracePt t="104160" x="11733213" y="5922963"/>
          <p14:tracePt t="104171" x="11733213" y="5889625"/>
          <p14:tracePt t="104194" x="11766550" y="5791200"/>
          <p14:tracePt t="104205" x="11799888" y="5757863"/>
          <p14:tracePt t="104218" x="11815763" y="5707063"/>
          <p14:tracePt t="104227" x="11849100" y="5657850"/>
          <p14:tracePt t="104250" x="11849100" y="5641975"/>
          <p14:tracePt t="104283" x="11815763" y="5641975"/>
          <p14:tracePt t="104319" x="11799888" y="5657850"/>
          <p14:tracePt t="104328" x="11749088" y="5707063"/>
          <p14:tracePt t="104340" x="11733213" y="5707063"/>
          <p14:tracePt t="104352" x="11699875" y="5724525"/>
          <p14:tracePt t="104363" x="11682413" y="5724525"/>
          <p14:tracePt t="104373" x="11682413" y="5757863"/>
          <p14:tracePt t="104385" x="11599863" y="5791200"/>
          <p14:tracePt t="104396" x="11566525" y="5824538"/>
          <p14:tracePt t="104407" x="11417300" y="5922963"/>
          <p14:tracePt t="104418" x="11401425" y="5940425"/>
          <p14:tracePt t="104430" x="11368088" y="5940425"/>
          <p14:tracePt t="104441" x="11285538" y="5989638"/>
          <p14:tracePt t="104475" x="11301413" y="5989638"/>
          <p14:tracePt t="104486" x="11401425" y="5922963"/>
          <p14:tracePt t="104500" x="11733213" y="5724525"/>
          <p14:tracePt t="104508" x="11964988" y="5641975"/>
          <p14:tracePt t="104520" x="12230100" y="5541963"/>
          <p14:tracePt t="104533" x="12911138" y="5375275"/>
          <p14:tracePt t="104542" x="13227050" y="5326063"/>
          <p14:tracePt t="104553" x="14106525" y="5243513"/>
          <p14:tracePt t="104567" x="14387513" y="5210175"/>
          <p14:tracePt t="104576" x="14687550" y="5192713"/>
          <p14:tracePt t="104587" x="15482888" y="5127625"/>
          <p14:tracePt t="104610" x="15881350" y="5127625"/>
          <p14:tracePt t="104632" x="15898813" y="5127625"/>
          <p14:tracePt t="104656" x="15898813" y="5143500"/>
          <p14:tracePt t="104689" x="15932150" y="5192713"/>
          <p14:tracePt t="104701" x="16048038" y="5259388"/>
          <p14:tracePt t="104711" x="16097250" y="5276850"/>
          <p14:tracePt t="104722" x="16263938" y="5359400"/>
          <p14:tracePt t="104733" x="16297275" y="5375275"/>
          <p14:tracePt t="104745" x="16346488" y="5375275"/>
          <p14:tracePt t="104756" x="16446500" y="5441950"/>
          <p14:tracePt t="104768" x="16495713" y="5475288"/>
          <p14:tracePt t="104779" x="16629063" y="5491163"/>
          <p14:tracePt t="104790" x="16694150" y="5491163"/>
          <p14:tracePt t="104801" x="16778288" y="5491163"/>
          <p14:tracePt t="104813" x="16894175" y="5491163"/>
          <p14:tracePt t="104823" x="16910050" y="5491163"/>
          <p14:tracePt t="104835" x="16960850" y="5491163"/>
          <p14:tracePt t="104857" x="16976725" y="5524500"/>
          <p14:tracePt t="104936" x="16960850" y="5491163"/>
          <p14:tracePt t="104950" x="16927513" y="5491163"/>
          <p14:tracePt t="104959" x="16844963" y="5475288"/>
          <p14:tracePt t="104970" x="16811625" y="5441950"/>
          <p14:tracePt t="104983" x="16727488" y="5375275"/>
          <p14:tracePt t="104993" x="16678275" y="5326063"/>
          <p14:tracePt t="105015" x="16562388" y="5210175"/>
          <p14:tracePt t="105026" x="16529050" y="5192713"/>
          <p14:tracePt t="105038" x="16462375" y="5127625"/>
          <p14:tracePt t="105060" x="16462375" y="5094288"/>
          <p14:tracePt t="105071" x="16529050" y="4976813"/>
          <p14:tracePt t="105084" x="16578263" y="4960938"/>
          <p14:tracePt t="105094" x="16778288" y="4845050"/>
          <p14:tracePt t="105105" x="16910050" y="4811713"/>
          <p14:tracePt t="105117" x="17010063" y="4811713"/>
          <p14:tracePt t="105127" x="17125950" y="4845050"/>
          <p14:tracePt t="105139" x="17159288" y="4845050"/>
          <p14:tracePt t="105150" x="17259300" y="4927600"/>
          <p14:tracePt t="105161" x="17275175" y="4960938"/>
          <p14:tracePt t="105173" x="17275175" y="4976813"/>
          <p14:tracePt t="105184" x="17275175" y="5094288"/>
          <p14:tracePt t="105195" x="17275175" y="5127625"/>
          <p14:tracePt t="105218" x="17259300" y="5210175"/>
          <p14:tracePt t="105218" x="17210088" y="5259388"/>
          <p14:tracePt t="105229" x="17192625" y="5310188"/>
          <p14:tracePt t="105240" x="17076738" y="5375275"/>
          <p14:tracePt t="105251" x="17027525" y="5408613"/>
          <p14:tracePt t="105263" x="16927513" y="5475288"/>
          <p14:tracePt t="105274" x="16910050" y="5475288"/>
          <p14:tracePt t="105285" x="16894175" y="5475288"/>
          <p14:tracePt t="105296" x="16811625" y="5475288"/>
          <p14:tracePt t="105308" x="16794163" y="5475288"/>
          <p14:tracePt t="105319" x="16694150" y="5441950"/>
          <p14:tracePt t="105330" x="16644938" y="5426075"/>
          <p14:tracePt t="105341" x="16629063" y="5408613"/>
          <p14:tracePt t="105353" x="16511588" y="5326063"/>
          <p14:tracePt t="105364" x="16511588" y="5276850"/>
          <p14:tracePt t="105375" x="16495713" y="5192713"/>
          <p14:tracePt t="105387" x="16511588" y="5094288"/>
          <p14:tracePt t="105401" x="16511588" y="5043488"/>
          <p14:tracePt t="105409" x="16562388" y="4976813"/>
          <p14:tracePt t="105420" x="16578263" y="4976813"/>
          <p14:tracePt t="105434" x="16611600" y="4960938"/>
          <p14:tracePt t="105465" x="16727488" y="5027613"/>
          <p14:tracePt t="105476" x="16811625" y="5094288"/>
          <p14:tracePt t="105488" x="16910050" y="5192713"/>
          <p14:tracePt t="105501" x="16927513" y="5210175"/>
          <p14:tracePt t="105510" x="16960850" y="5259388"/>
          <p14:tracePt t="105522" x="16976725" y="5326063"/>
          <p14:tracePt t="105534" x="16976725" y="5359400"/>
          <p14:tracePt t="105544" x="16976725" y="5408613"/>
          <p14:tracePt t="105556" x="16976725" y="5426075"/>
          <p14:tracePt t="105578" x="16910050" y="5475288"/>
          <p14:tracePt t="105589" x="16894175" y="5475288"/>
          <p14:tracePt t="105601" x="16811625" y="5441950"/>
          <p14:tracePt t="105611" x="16794163" y="5441950"/>
          <p14:tracePt t="105623" x="16727488" y="5408613"/>
          <p14:tracePt t="105634" x="16629063" y="5359400"/>
          <p14:tracePt t="105645" x="16578263" y="5326063"/>
          <p14:tracePt t="105656" x="16529050" y="5243513"/>
          <p14:tracePt t="105668" x="16529050" y="5210175"/>
          <p14:tracePt t="105679" x="16529050" y="5192713"/>
          <p14:tracePt t="105690" x="16629063" y="5076825"/>
          <p14:tracePt t="105702" x="16678275" y="5043488"/>
          <p14:tracePt t="105712" x="16727488" y="5027613"/>
          <p14:tracePt t="105724" x="16894175" y="5010150"/>
          <p14:tracePt t="105735" x="16976725" y="5010150"/>
          <p14:tracePt t="105746" x="17092613" y="5043488"/>
          <p14:tracePt t="105792" x="17092613" y="5076825"/>
          <p14:tracePt t="105793" x="17125950" y="5210175"/>
          <p14:tracePt t="105804" x="17043400" y="5310188"/>
          <p14:tracePt t="105813" x="17027525" y="5326063"/>
          <p14:tracePt t="105824" x="16976725" y="5375275"/>
          <p14:tracePt t="105837" x="16894175" y="5441950"/>
          <p14:tracePt t="105849" x="16860838" y="5441950"/>
          <p14:tracePt t="105858" x="16678275" y="5491163"/>
          <p14:tracePt t="105870" x="16644938" y="5491163"/>
          <p14:tracePt t="105883" x="16495713" y="5541963"/>
          <p14:tracePt t="105893" x="16213138" y="5541963"/>
          <p14:tracePt t="105904" x="15932150" y="5557838"/>
          <p14:tracePt t="105916" x="15266988" y="5557838"/>
          <p14:tracePt t="105926" x="14968538" y="5557838"/>
          <p14:tracePt t="105937" x="14670088" y="5591175"/>
          <p14:tracePt t="105950" x="13625513" y="5641975"/>
          <p14:tracePt t="105961" x="13227050" y="5657850"/>
          <p14:tracePt t="105972" x="12561888" y="5657850"/>
          <p14:tracePt t="105984" x="12230100" y="5673725"/>
          <p14:tracePt t="105994" x="11982450" y="5707063"/>
          <p14:tracePt t="106005" x="11483975" y="5707063"/>
          <p14:tracePt t="106017" x="11334750" y="5707063"/>
          <p14:tracePt t="106028" x="11018838" y="5707063"/>
          <p14:tracePt t="106038" x="10887075" y="5707063"/>
          <p14:tracePt t="106050" x="10737850" y="5707063"/>
          <p14:tracePt t="106073" x="10537825" y="5707063"/>
          <p14:tracePt t="106084" x="10471150" y="5707063"/>
          <p14:tracePt t="106220" x="10504488" y="5707063"/>
          <p14:tracePt t="106234" x="10555288" y="5707063"/>
          <p14:tracePt t="106242" x="10720388" y="5673725"/>
          <p14:tracePt t="106253" x="11599863" y="5608638"/>
          <p14:tracePt t="106267" x="12165013" y="5557838"/>
          <p14:tracePt t="106275" x="12546013" y="5524500"/>
          <p14:tracePt t="106286" x="14155738" y="5375275"/>
          <p14:tracePt t="106300" x="14719300" y="5359400"/>
          <p14:tracePt t="106323" x="16511588" y="5243513"/>
          <p14:tracePt t="106334" x="16927513" y="5210175"/>
          <p14:tracePt t="106343" x="17524413" y="5159375"/>
          <p14:tracePt t="106354" x="17773650" y="5159375"/>
          <p14:tracePt t="106367" x="17840325" y="5159375"/>
          <p14:tracePt t="106376" x="17907000" y="5192713"/>
          <p14:tracePt t="106388" x="17907000" y="5210175"/>
          <p14:tracePt t="106401" x="17907000" y="5259388"/>
          <p14:tracePt t="106433" x="17907000" y="5276850"/>
          <p14:tracePt t="106443" x="17889538" y="5276850"/>
          <p14:tracePt t="106455" x="17822863" y="5310188"/>
          <p14:tracePt t="106478" x="17773650" y="5310188"/>
          <p14:tracePt t="106478" x="17724438" y="5310188"/>
          <p14:tracePt t="106490" x="17591088" y="5276850"/>
          <p14:tracePt t="106501" x="17524413" y="5276850"/>
          <p14:tracePt t="106512" x="17275175" y="5192713"/>
          <p14:tracePt t="106522" x="17125950" y="5159375"/>
          <p14:tracePt t="106534" x="16960850" y="5127625"/>
          <p14:tracePt t="106545" x="16727488" y="5076825"/>
          <p14:tracePt t="106556" x="16694150" y="5043488"/>
          <p14:tracePt t="106568" x="16694150" y="5027613"/>
          <p14:tracePt t="106603" x="16694150" y="5010150"/>
          <p14:tracePt t="106646" x="16694150" y="5027613"/>
          <p14:tracePt t="106658" x="16727488" y="5027613"/>
          <p14:tracePt t="106669" x="16744950" y="5076825"/>
          <p14:tracePt t="106680" x="16811625" y="5192713"/>
          <p14:tracePt t="106691" x="16811625" y="5243513"/>
          <p14:tracePt t="106703" x="16844963" y="5259388"/>
          <p14:tracePt t="106713" x="16811625" y="5359400"/>
          <p14:tracePt t="106725" x="16794163" y="5408613"/>
          <p14:tracePt t="106736" x="16694150" y="5524500"/>
          <p14:tracePt t="106760" x="16611600" y="5557838"/>
          <p14:tracePt t="106770" x="16346488" y="5641975"/>
          <p14:tracePt t="106784" x="16146463" y="5657850"/>
          <p14:tracePt t="106793" x="15184438" y="5757863"/>
          <p14:tracePt t="106805" x="14803438" y="5757863"/>
          <p14:tracePt t="106817" x="14322425" y="5773738"/>
          <p14:tracePt t="106827" x="12993688" y="5773738"/>
          <p14:tracePt t="106837" x="12712700" y="5773738"/>
          <p14:tracePt t="106849" x="11815763" y="5773738"/>
          <p14:tracePt t="106860" x="11583988" y="5757863"/>
          <p14:tracePt t="106871" x="11468100" y="5724525"/>
          <p14:tracePt t="106884" x="11234738" y="5707063"/>
          <p14:tracePt t="106893" x="11218863" y="5673725"/>
          <p14:tracePt t="106917" x="11134725" y="5673725"/>
          <p14:tracePt t="106918" x="11118850" y="5673725"/>
          <p14:tracePt t="106940" x="11102975" y="5657850"/>
          <p14:tracePt t="106973" x="11018838" y="5657850"/>
          <p14:tracePt t="106984" x="11002963" y="5657850"/>
          <p14:tracePt t="107007" x="10787063" y="5641975"/>
          <p14:tracePt t="107018" x="10704513" y="5641975"/>
          <p14:tracePt t="107028" x="10537825" y="5608638"/>
          <p14:tracePt t="107040" x="10437813" y="5608638"/>
          <p14:tracePt t="107051" x="10339388" y="5608638"/>
          <p14:tracePt t="107085" x="10339388" y="5641975"/>
          <p14:tracePt t="107097" x="10321925" y="5707063"/>
          <p14:tracePt t="107108" x="10272713" y="5824538"/>
          <p14:tracePt t="107119" x="10255250" y="5889625"/>
          <p14:tracePt t="107130" x="10221913" y="5989638"/>
          <p14:tracePt t="107141" x="10190163" y="6105525"/>
          <p14:tracePt t="107153" x="10190163" y="6122988"/>
          <p14:tracePt t="107163" x="10190163" y="6156325"/>
          <p14:tracePt t="107175" x="10190163" y="6172200"/>
          <p14:tracePt t="107198" x="10190163" y="6156325"/>
          <p14:tracePt t="107220" x="10190163" y="6105525"/>
          <p14:tracePt t="107234" x="10190163" y="6056313"/>
          <p14:tracePt t="107242" x="10190163" y="5989638"/>
          <p14:tracePt t="107254" x="10156825" y="5824538"/>
          <p14:tracePt t="107276" x="10139363" y="5773738"/>
          <p14:tracePt t="107277" x="10090150" y="5641975"/>
          <p14:tracePt t="107288" x="10040938" y="5608638"/>
          <p14:tracePt t="107299" x="10023475" y="5557838"/>
          <p14:tracePt t="107310" x="9874250" y="5491163"/>
          <p14:tracePt t="107322" x="9807575" y="5491163"/>
          <p14:tracePt t="107345" x="9642475" y="5491163"/>
          <p14:tracePt t="107366" x="9625013" y="5524500"/>
          <p14:tracePt t="107378" x="9625013" y="5541963"/>
          <p14:tracePt t="107389" x="9591675" y="5724525"/>
          <p14:tracePt t="107401" x="9575800" y="5889625"/>
          <p14:tracePt t="107411" x="9575800" y="5956300"/>
          <p14:tracePt t="107434" x="9625013" y="6072188"/>
          <p14:tracePt t="107445" x="9691688" y="6105525"/>
          <p14:tracePt t="107456" x="9740900" y="6122988"/>
          <p14:tracePt t="107468" x="9758363" y="6122988"/>
          <p14:tracePt t="107479" x="9858375" y="6105525"/>
          <p14:tracePt t="107513" x="10023475" y="5956300"/>
          <p14:tracePt t="107524" x="10090150" y="5922963"/>
          <p14:tracePt t="107535" x="10221913" y="5757863"/>
          <p14:tracePt t="107546" x="10221913" y="5724525"/>
          <p14:tracePt t="107557" x="10221913" y="5707063"/>
          <p14:tracePt t="107569" x="10255250" y="5673725"/>
          <p14:tracePt t="107580" x="10255250" y="5657850"/>
          <p14:tracePt t="107591" x="10221913" y="5641975"/>
          <p14:tracePt t="107603" x="10221913" y="5608638"/>
          <p14:tracePt t="107613" x="10206038" y="5608638"/>
          <p14:tracePt t="107625" x="10156825" y="5591175"/>
          <p14:tracePt t="107636" x="10090150" y="5557838"/>
          <p14:tracePt t="107649" x="9923463" y="5591175"/>
          <p14:tracePt t="107659" x="9840913" y="5608638"/>
          <p14:tracePt t="107670" x="9758363" y="5641975"/>
          <p14:tracePt t="107683" x="9625013" y="5724525"/>
          <p14:tracePt t="107693" x="9591675" y="5724525"/>
          <p14:tracePt t="107704" x="9575800" y="5773738"/>
          <p14:tracePt t="107717" x="9575800" y="5791200"/>
          <p14:tracePt t="107726" x="9575800" y="5824538"/>
          <p14:tracePt t="107738" x="9625013" y="5940425"/>
          <p14:tracePt t="107750" x="9675813" y="6038850"/>
          <p14:tracePt t="107760" x="9807575" y="6172200"/>
          <p14:tracePt t="107771" x="9874250" y="6221413"/>
          <p14:tracePt t="107784" x="9974263" y="6272213"/>
          <p14:tracePt t="107793" x="10221913" y="6354763"/>
          <p14:tracePt t="107806" x="10272713" y="6388100"/>
          <p14:tracePt t="107818" x="10537825" y="6403975"/>
          <p14:tracePt t="107828" x="10587038" y="6403975"/>
          <p14:tracePt t="107839" x="10604500" y="6403975"/>
          <p14:tracePt t="107851" x="10620375" y="6403975"/>
          <p14:tracePt t="107873" x="10620375" y="6388100"/>
          <p14:tracePt t="107918" x="10620375" y="6354763"/>
          <p14:tracePt t="107963" x="10653713" y="6338888"/>
          <p14:tracePt t="108671" x="10671175" y="6338888"/>
          <p14:tracePt t="108686" x="10769600" y="6354763"/>
          <p14:tracePt t="108694" x="10853738" y="6388100"/>
          <p14:tracePt t="108706" x="10969625" y="6388100"/>
          <p14:tracePt t="108717" x="11168063" y="6403975"/>
          <p14:tracePt t="108728" x="11566525" y="6403975"/>
          <p14:tracePt t="108739" x="11633200" y="6403975"/>
          <p14:tracePt t="108750" x="12196763" y="6354763"/>
          <p14:tracePt t="108761" x="12379325" y="6338888"/>
          <p14:tracePt t="108773" x="12496800" y="6288088"/>
          <p14:tracePt t="108784" x="12844463" y="6188075"/>
          <p14:tracePt t="108807" x="12911138" y="6172200"/>
          <p14:tracePt t="108920" x="12911138" y="6188075"/>
          <p14:tracePt t="108987" x="12895263" y="6188075"/>
          <p14:tracePt t="109054" x="12895263" y="6221413"/>
          <p14:tracePt t="109201" x="12911138" y="6238875"/>
          <p14:tracePt t="109223" x="12944475" y="6272213"/>
          <p14:tracePt t="109235" x="13011150" y="6288088"/>
          <p14:tracePt t="109245" x="13077825" y="6305550"/>
          <p14:tracePt t="109256" x="13127038" y="6354763"/>
          <p14:tracePt t="109279" x="13376275" y="6586538"/>
          <p14:tracePt t="109291" x="13541375" y="6853238"/>
          <p14:tracePt t="109661" x="13541375" y="6819900"/>
          <p14:tracePt t="109763" x="13492163" y="6853238"/>
          <p14:tracePt t="109775" x="13474700" y="6853238"/>
          <p14:tracePt t="109787" x="13474700" y="6869113"/>
          <p14:tracePt t="109808" x="13458825" y="6869113"/>
          <p14:tracePt t="109831" x="13425488" y="6869113"/>
          <p14:tracePt t="109863" x="13409613" y="6869113"/>
          <p14:tracePt t="109886" x="13376275" y="6902450"/>
          <p14:tracePt t="109931" x="13376275" y="6918325"/>
          <p14:tracePt t="109954" x="13358813" y="6918325"/>
          <p14:tracePt t="109998" x="13342938" y="6918325"/>
          <p14:tracePt t="110032" x="13309600" y="6918325"/>
          <p14:tracePt t="110325" x="13292138" y="6918325"/>
          <p14:tracePt t="110349" x="13242925" y="6918325"/>
          <p14:tracePt t="110359" x="13176250" y="6951663"/>
          <p14:tracePt t="110370" x="12993688" y="6985000"/>
          <p14:tracePt t="110382" x="12911138" y="6985000"/>
          <p14:tracePt t="110392" x="12795250" y="7034213"/>
          <p14:tracePt t="110404" x="12595225" y="7100888"/>
          <p14:tracePt t="110416" x="12512675" y="7134225"/>
          <p14:tracePt t="110426" x="12363450" y="7185025"/>
          <p14:tracePt t="110438" x="12280900" y="7200900"/>
          <p14:tracePt t="110450" x="12263438" y="7216775"/>
          <p14:tracePt t="110459" x="12165013" y="7250113"/>
          <p14:tracePt t="110516" x="12147550" y="7267575"/>
          <p14:tracePt t="110549" x="12114213" y="7267575"/>
          <p14:tracePt t="110572" x="12031663" y="7267575"/>
          <p14:tracePt t="110584" x="11964988" y="7267575"/>
          <p14:tracePt t="110594" x="11849100" y="7267575"/>
          <p14:tracePt t="110607" x="11799888" y="7267575"/>
          <p14:tracePt t="110618" x="11699875" y="7267575"/>
          <p14:tracePt t="110629" x="11566525" y="7267575"/>
          <p14:tracePt t="110640" x="11468100" y="7267575"/>
          <p14:tracePt t="110651" x="11285538" y="7300913"/>
          <p14:tracePt t="110662" x="11252200" y="7300913"/>
          <p14:tracePt t="110685" x="11234738" y="7300913"/>
          <p14:tracePt t="110695" x="11218863" y="7300913"/>
          <p14:tracePt t="110707" x="11185525" y="7300913"/>
          <p14:tracePt t="110731" x="11118850" y="7267575"/>
          <p14:tracePt t="110742" x="11018838" y="7250113"/>
          <p14:tracePt t="110752" x="10969625" y="7250113"/>
          <p14:tracePt t="110767" x="10936288" y="7250113"/>
          <p14:tracePt t="110775" x="10820400" y="7216775"/>
          <p14:tracePt t="110787" x="10769600" y="7216775"/>
          <p14:tracePt t="110800" x="10604500" y="7216775"/>
          <p14:tracePt t="110809" x="10587038" y="7216775"/>
          <p14:tracePt t="110819" x="10537825" y="7200900"/>
          <p14:tracePt t="110834" x="10504488" y="7200900"/>
          <p14:tracePt t="110843" x="10488613" y="7200900"/>
          <p14:tracePt t="110854" x="10437813" y="7185025"/>
          <p14:tracePt t="110876" x="10421938" y="7185025"/>
          <p14:tracePt t="110887" x="10372725" y="7151688"/>
          <p14:tracePt t="110910" x="10272713" y="7151688"/>
          <p14:tracePt t="110932" x="10255250" y="7151688"/>
          <p14:tracePt t="110944" x="10206038" y="7134225"/>
          <p14:tracePt t="110966" x="10206038" y="7100888"/>
          <p14:tracePt t="110977" x="10190163" y="7100888"/>
          <p14:tracePt t="111056" x="10190163" y="7085013"/>
          <p14:tracePt t="111372" x="10206038" y="7085013"/>
          <p14:tracePt t="111440" x="10221913" y="7085013"/>
          <p14:tracePt t="111474" x="10255250" y="7085013"/>
          <p14:tracePt t="111596" x="10221913" y="7085013"/>
          <p14:tracePt t="111631" x="10206038" y="7085013"/>
          <p14:tracePt t="111664" x="10190163" y="7085013"/>
          <p14:tracePt t="111676" x="10106025" y="7085013"/>
          <p14:tracePt t="111698" x="10090150" y="7085013"/>
          <p14:tracePt t="111699" x="10090150" y="7100888"/>
          <p14:tracePt t="111709" x="10040938" y="7100888"/>
          <p14:tracePt t="111754" x="10023475" y="7100888"/>
          <p14:tracePt t="111824" x="9990138" y="7100888"/>
          <p14:tracePt t="111933" x="9974263" y="7100888"/>
          <p14:tracePt t="111991" x="9923463" y="7100888"/>
          <p14:tracePt t="112002" x="9907588" y="7100888"/>
          <p14:tracePt t="112013" x="9874250" y="7100888"/>
          <p14:tracePt t="112023" x="9858375" y="7134225"/>
          <p14:tracePt t="112036" x="9807575" y="7134225"/>
          <p14:tracePt t="112050" x="9691688" y="7185025"/>
          <p14:tracePt t="112069" x="9675813" y="7185025"/>
          <p14:tracePt t="112328" x="9691688" y="7185025"/>
          <p14:tracePt t="112339" x="9740900" y="7185025"/>
          <p14:tracePt t="112352" x="9807575" y="7185025"/>
          <p14:tracePt t="112361" x="9858375" y="7185025"/>
          <p14:tracePt t="112372" x="9974263" y="7200900"/>
          <p14:tracePt t="112384" x="10221913" y="7216775"/>
          <p14:tracePt t="112395" x="10321925" y="7216775"/>
          <p14:tracePt t="112406" x="10555288" y="7250113"/>
          <p14:tracePt t="112418" x="10902950" y="7267575"/>
          <p14:tracePt t="112428" x="11168063" y="7267575"/>
          <p14:tracePt t="112440" x="11450638" y="7300913"/>
          <p14:tracePt t="112452" x="11633200" y="7300913"/>
          <p14:tracePt t="112463" x="11766550" y="7300913"/>
          <p14:tracePt t="112474" x="11982450" y="7300913"/>
          <p14:tracePt t="112485" x="12047538" y="7300913"/>
          <p14:tracePt t="112508" x="12114213" y="7267575"/>
          <p14:tracePt t="112564" x="12147550" y="7267575"/>
          <p14:tracePt t="112598" x="12147550" y="7250113"/>
          <p14:tracePt t="117626" x="12114213" y="7250113"/>
          <p14:tracePt t="117660" x="12098338" y="7250113"/>
          <p14:tracePt t="117683" x="12080875" y="7250113"/>
          <p14:tracePt t="117694" x="12047538" y="7250113"/>
          <p14:tracePt t="117728" x="11998325" y="7250113"/>
          <p14:tracePt t="117740" x="11982450" y="7250113"/>
          <p14:tracePt t="117751" x="11849100" y="7216775"/>
          <p14:tracePt t="117773" x="11749088" y="7200900"/>
          <p14:tracePt t="117784" x="11650663" y="7200900"/>
          <p14:tracePt t="117795" x="11633200" y="7200900"/>
          <p14:tracePt t="117806" x="11566525" y="7200900"/>
          <p14:tracePt t="117818" x="11533188" y="7200900"/>
          <p14:tracePt t="117829" x="11517313" y="7200900"/>
          <p14:tracePt t="117840" x="11450638" y="7200900"/>
          <p14:tracePt t="117863" x="11417300" y="7200900"/>
          <p14:tracePt t="117886" x="11401425" y="7200900"/>
          <p14:tracePt t="117896" x="11350625" y="7200900"/>
          <p14:tracePt t="117908" x="11334750" y="7200900"/>
          <p14:tracePt t="117929" x="11334750" y="7185025"/>
          <p14:tracePt t="118054" x="11334750" y="7151688"/>
          <p14:tracePt t="118068" x="11350625" y="7151688"/>
          <p14:tracePt t="118211" x="11350625" y="7134225"/>
          <p14:tracePt t="118256" x="11350625" y="7100888"/>
          <p14:tracePt t="118335" x="11350625" y="7085013"/>
          <p14:tracePt t="118358" x="11368088" y="7085013"/>
          <p14:tracePt t="118380" x="11368088" y="7067550"/>
          <p14:tracePt t="118392" x="11401425" y="7067550"/>
          <p14:tracePt t="118527" x="11368088" y="7067550"/>
          <p14:tracePt t="118560" x="11350625" y="7067550"/>
          <p14:tracePt t="118572" x="11334750" y="7067550"/>
          <p14:tracePt t="118583" x="11301413" y="7067550"/>
          <p14:tracePt t="118594" x="11252200" y="7067550"/>
          <p14:tracePt t="118605" x="11134725" y="7034213"/>
          <p14:tracePt t="118617" x="11069638" y="7034213"/>
          <p14:tracePt t="118628" x="11052175" y="7034213"/>
          <p14:tracePt t="118639" x="10887075" y="7018338"/>
          <p14:tracePt t="118651" x="10836275" y="7018338"/>
          <p14:tracePt t="118662" x="10720388" y="6985000"/>
          <p14:tracePt t="118684" x="10704513" y="6985000"/>
          <p14:tracePt t="118865" x="10671175" y="6985000"/>
          <p14:tracePt t="118898" x="10653713" y="6985000"/>
          <p14:tracePt t="118920" x="10620375" y="6985000"/>
          <p14:tracePt t="118933" x="10604500" y="6985000"/>
          <p14:tracePt t="118942" x="10555288" y="6985000"/>
          <p14:tracePt t="118965" x="10504488" y="6985000"/>
          <p14:tracePt t="118976" x="10388600" y="6985000"/>
          <p14:tracePt t="118989" x="10372725" y="6985000"/>
          <p14:tracePt t="119000" x="10321925" y="6985000"/>
          <p14:tracePt t="119022" x="10306050" y="6985000"/>
          <p14:tracePt t="119034" x="10272713" y="6985000"/>
          <p14:tracePt t="119077" x="10255250" y="6985000"/>
          <p14:tracePt t="119088" x="10255250" y="6969125"/>
          <p14:tracePt t="119629" x="10272713" y="6969125"/>
          <p14:tracePt t="119641" x="10306050" y="6969125"/>
          <p14:tracePt t="119651" x="10321925" y="6969125"/>
          <p14:tracePt t="119662" x="10372725" y="6969125"/>
          <p14:tracePt t="119674" x="10388600" y="6969125"/>
          <p14:tracePt t="119697" x="10653713" y="6969125"/>
          <p14:tracePt t="119720" x="10787063" y="6969125"/>
          <p14:tracePt t="119720" x="10853738" y="6969125"/>
          <p14:tracePt t="119741" x="11069638" y="6951663"/>
          <p14:tracePt t="119753" x="11118850" y="6951663"/>
          <p14:tracePt t="119766" x="11185525" y="6951663"/>
          <p14:tracePt t="119798" x="11252200" y="6951663"/>
          <p14:tracePt t="119811" x="11450638" y="6969125"/>
          <p14:tracePt t="119821" x="11566525" y="6969125"/>
          <p14:tracePt t="119833" x="11599863" y="6969125"/>
          <p14:tracePt t="119854" x="11849100" y="6985000"/>
          <p14:tracePt t="119876" x="12214225" y="6985000"/>
          <p14:tracePt t="119888" x="12280900" y="6985000"/>
          <p14:tracePt t="119899" x="12430125" y="6985000"/>
          <p14:tracePt t="119910" x="12712700" y="7018338"/>
          <p14:tracePt t="119921" x="12861925" y="7018338"/>
          <p14:tracePt t="119944" x="13127038" y="7018338"/>
          <p14:tracePt t="119955" x="13142913" y="7018338"/>
          <p14:tracePt t="119967" x="13193713" y="7018338"/>
          <p14:tracePt t="120146" x="13176250" y="7018338"/>
          <p14:tracePt t="120191" x="13142913" y="7018338"/>
          <p14:tracePt t="120236" x="13127038" y="7018338"/>
          <p14:tracePt t="120250" x="13127038" y="7034213"/>
          <p14:tracePt t="120259" x="13027025" y="7034213"/>
          <p14:tracePt t="120383" x="13060363" y="7034213"/>
          <p14:tracePt t="120407" x="13077825" y="7034213"/>
          <p14:tracePt t="120428" x="13193713" y="7034213"/>
          <p14:tracePt t="120440" x="13292138" y="7034213"/>
          <p14:tracePt t="120451" x="13525500" y="7018338"/>
          <p14:tracePt t="120461" x="13657263" y="6985000"/>
          <p14:tracePt t="120473" x="13757275" y="6985000"/>
          <p14:tracePt t="120484" x="14039850" y="6985000"/>
          <p14:tracePt t="120495" x="14155738" y="6985000"/>
          <p14:tracePt t="120506" x="14338300" y="6969125"/>
          <p14:tracePt t="120518" x="14404975" y="6969125"/>
          <p14:tracePt t="120528" x="14487525" y="6969125"/>
          <p14:tracePt t="120540" x="14636750" y="6969125"/>
          <p14:tracePt t="120551" x="14670088" y="6969125"/>
          <p14:tracePt t="120563" x="14752638" y="6969125"/>
          <p14:tracePt t="120585" x="14785975" y="6969125"/>
          <p14:tracePt t="120991" x="14752638" y="6969125"/>
          <p14:tracePt t="121002" x="14736763" y="6969125"/>
          <p14:tracePt t="121013" x="14719300" y="6969125"/>
          <p14:tracePt t="121024" x="14670088" y="6985000"/>
          <p14:tracePt t="121035" x="14603413" y="6985000"/>
          <p14:tracePt t="121046" x="14338300" y="7067550"/>
          <p14:tracePt t="121058" x="14155738" y="7085013"/>
          <p14:tracePt t="121069" x="13989050" y="7100888"/>
          <p14:tracePt t="121082" x="13376275" y="7185025"/>
          <p14:tracePt t="121103" x="12512675" y="7185025"/>
          <p14:tracePt t="121113" x="12280900" y="7151688"/>
          <p14:tracePt t="121125" x="11931650" y="7100888"/>
          <p14:tracePt t="121136" x="11815763" y="7085013"/>
          <p14:tracePt t="121149" x="11749088" y="7067550"/>
          <p14:tracePt t="121159" x="11599863" y="7018338"/>
          <p14:tracePt t="121170" x="11583988" y="7018338"/>
          <p14:tracePt t="121204" x="11583988" y="7034213"/>
          <p14:tracePt t="121216" x="11583988" y="7067550"/>
          <p14:tracePt t="121226" x="11583988" y="7085013"/>
          <p14:tracePt t="121248" x="11583988" y="7100888"/>
          <p14:tracePt t="121271" x="11583988" y="7134225"/>
          <p14:tracePt t="121315" x="11566525" y="7134225"/>
          <p14:tracePt t="121339" x="11533188" y="7134225"/>
          <p14:tracePt t="121351" x="11517313" y="7151688"/>
          <p14:tracePt t="121362" x="11334750" y="7185025"/>
          <p14:tracePt t="121373" x="11252200" y="7185025"/>
          <p14:tracePt t="121384" x="11069638" y="7200900"/>
          <p14:tracePt t="121395" x="10902950" y="7200900"/>
          <p14:tracePt t="121407" x="10820400" y="7216775"/>
          <p14:tracePt t="121418" x="10604500" y="7216775"/>
          <p14:tracePt t="121428" x="10504488" y="7216775"/>
          <p14:tracePt t="121440" x="10388600" y="7216775"/>
          <p14:tracePt t="121451" x="10372725" y="7216775"/>
          <p14:tracePt t="121474" x="10339388" y="7216775"/>
          <p14:tracePt t="121508" x="10321925" y="7216775"/>
          <p14:tracePt t="121564" x="10306050" y="7216775"/>
          <p14:tracePt t="121575" x="10272713" y="7216775"/>
          <p14:tracePt t="121586" x="10190163" y="7216775"/>
          <p14:tracePt t="121599" x="10156825" y="7216775"/>
          <p14:tracePt t="121609" x="10156825" y="7250113"/>
          <p14:tracePt t="121621" x="10139363" y="7250113"/>
          <p14:tracePt t="121643" x="10106025" y="7250113"/>
          <p14:tracePt t="121710" x="10090150" y="7250113"/>
          <p14:tracePt t="121733" x="10090150" y="7216775"/>
          <p14:tracePt t="121767" x="10072688" y="7216775"/>
          <p14:tracePt t="121789" x="10072688" y="7200900"/>
          <p14:tracePt t="121811" x="9990138" y="7151688"/>
          <p14:tracePt t="121834" x="9974263" y="7151688"/>
          <p14:tracePt t="121845" x="9956800" y="7134225"/>
          <p14:tracePt t="121856" x="9923463" y="7134225"/>
          <p14:tracePt t="121868" x="9907588" y="7100888"/>
          <p14:tracePt t="121891" x="9874250" y="7100888"/>
          <p14:tracePt t="121937" x="9858375" y="7100888"/>
          <p14:tracePt t="122071" x="9840913" y="7100888"/>
          <p14:tracePt t="122104" x="9840913" y="7085013"/>
          <p14:tracePt t="122127" x="9807575" y="7085013"/>
          <p14:tracePt t="122138" x="9791700" y="7085013"/>
          <p14:tracePt t="122194" x="9758363" y="7085013"/>
          <p14:tracePt t="122308" x="9740900" y="7085013"/>
          <p14:tracePt t="122612" x="9707563" y="7085013"/>
          <p14:tracePt t="122790" x="9740900" y="7067550"/>
          <p14:tracePt t="122802" x="9758363" y="7067550"/>
          <p14:tracePt t="122824" x="9907588" y="7067550"/>
          <p14:tracePt t="122834" x="10156825" y="7067550"/>
          <p14:tracePt t="122846" x="10306050" y="7067550"/>
          <p14:tracePt t="122857" x="10421938" y="7034213"/>
          <p14:tracePt t="122869" x="10820400" y="6985000"/>
          <p14:tracePt t="122879" x="10936288" y="6985000"/>
          <p14:tracePt t="122902" x="11118850" y="6969125"/>
          <p14:tracePt t="122907" x="11301413" y="6969125"/>
          <p14:tracePt t="122917" x="11417300" y="6969125"/>
          <p14:tracePt t="122925" x="11699875" y="6969125"/>
          <p14:tracePt t="122936" x="11799888" y="6969125"/>
          <p14:tracePt t="122950" x="12114213" y="6969125"/>
          <p14:tracePt t="122959" x="12196763" y="6969125"/>
          <p14:tracePt t="122969" x="12263438" y="6969125"/>
          <p14:tracePt t="122983" x="12396788" y="6969125"/>
          <p14:tracePt t="122992" x="12430125" y="6969125"/>
          <p14:tracePt t="123094" x="12446000" y="6969125"/>
          <p14:tracePt t="123229" x="12479338" y="6985000"/>
          <p14:tracePt t="123242" x="12496800" y="6985000"/>
          <p14:tracePt t="123262" x="12561888" y="6985000"/>
          <p14:tracePt t="123274" x="12612688" y="6985000"/>
          <p14:tracePt t="123285" x="12744450" y="7018338"/>
          <p14:tracePt t="123297" x="12777788" y="7018338"/>
          <p14:tracePt t="123307" x="12828588" y="7018338"/>
          <p14:tracePt t="123318" x="12844463" y="7018338"/>
          <p14:tracePt t="123454" x="12828588" y="7018338"/>
          <p14:tracePt t="123476" x="12828588" y="7034213"/>
          <p14:tracePt t="123488" x="12795250" y="7034213"/>
          <p14:tracePt t="123510" x="12795250" y="7067550"/>
          <p14:tracePt t="123521" x="12777788" y="7067550"/>
          <p14:tracePt t="123611" x="12795250" y="7067550"/>
          <p14:tracePt t="123622" x="12828588" y="7067550"/>
          <p14:tracePt t="123634" x="12861925" y="7067550"/>
          <p14:tracePt t="123645" x="12895263" y="7067550"/>
          <p14:tracePt t="123656" x="12944475" y="7067550"/>
          <p14:tracePt t="123667" x="12993688" y="7067550"/>
          <p14:tracePt t="123678" x="13027025" y="7067550"/>
          <p14:tracePt t="123690" x="13142913" y="7034213"/>
          <p14:tracePt t="123702" x="13193713" y="7034213"/>
          <p14:tracePt t="123712" x="13358813" y="7034213"/>
          <p14:tracePt t="123724" x="13376275" y="7034213"/>
          <p14:tracePt t="123735" x="13458825" y="7034213"/>
          <p14:tracePt t="123746" x="13525500" y="7034213"/>
          <p14:tracePt t="123758" x="13541375" y="7034213"/>
          <p14:tracePt t="124005" x="13574713" y="7034213"/>
          <p14:tracePt t="124019" x="13574713" y="7067550"/>
          <p14:tracePt t="124028" x="13592175" y="7067550"/>
          <p14:tracePt t="124062" x="13641388" y="7067550"/>
          <p14:tracePt t="124073" x="13657263" y="7067550"/>
          <p14:tracePt t="124085" x="13741400" y="7085013"/>
          <p14:tracePt t="124095" x="13757275" y="7085013"/>
          <p14:tracePt t="124511" x="13741400" y="7100888"/>
          <p14:tracePt t="124524" x="13708063" y="7100888"/>
          <p14:tracePt t="124535" x="13690600" y="7134225"/>
          <p14:tracePt t="124546" x="13657263" y="7134225"/>
          <p14:tracePt t="124556" x="13641388" y="7151688"/>
          <p14:tracePt t="124568" x="13525500" y="7185025"/>
          <p14:tracePt t="124579" x="13492163" y="7185025"/>
          <p14:tracePt t="124591" x="13358813" y="7200900"/>
          <p14:tracePt t="124601" x="13342938" y="7200900"/>
          <p14:tracePt t="124613" x="13309600" y="7200900"/>
          <p14:tracePt t="124624" x="13227050" y="7200900"/>
          <p14:tracePt t="124636" x="13193713" y="7200900"/>
          <p14:tracePt t="124681" x="13176250" y="7185025"/>
          <p14:tracePt t="124691" x="13142913" y="7185025"/>
          <p14:tracePt t="124714" x="13109575" y="7151688"/>
          <p14:tracePt t="124736" x="13077825" y="7151688"/>
          <p14:tracePt t="124770" x="13060363" y="7151688"/>
          <p14:tracePt t="124792" x="13011150" y="7151688"/>
          <p14:tracePt t="124804" x="12993688" y="7151688"/>
          <p14:tracePt t="124826" x="12944475" y="7151688"/>
          <p14:tracePt t="124850" x="12895263" y="7151688"/>
          <p14:tracePt t="124871" x="12861925" y="7151688"/>
          <p14:tracePt t="124905" x="12895263" y="7151688"/>
          <p14:tracePt t="124916" x="12895263" y="7134225"/>
          <p14:tracePt t="124927" x="12944475" y="7134225"/>
          <p14:tracePt t="124939" x="13027025" y="7100888"/>
          <p14:tracePt t="124951" x="13109575" y="7100888"/>
          <p14:tracePt t="124961" x="13260388" y="7100888"/>
          <p14:tracePt t="124973" x="13358813" y="7085013"/>
          <p14:tracePt t="124985" x="13458825" y="7085013"/>
          <p14:tracePt t="124996" x="13625513" y="7085013"/>
          <p14:tracePt t="125006" x="13757275" y="7085013"/>
          <p14:tracePt t="125018" x="13989050" y="7067550"/>
          <p14:tracePt t="125028" x="14106525" y="7067550"/>
          <p14:tracePt t="125052" x="14155738" y="7067550"/>
          <p14:tracePt t="125052" x="14271625" y="7067550"/>
          <p14:tracePt t="125062" x="14289088" y="7067550"/>
          <p14:tracePt t="125074" x="14322425" y="7067550"/>
          <p14:tracePt t="125107" x="14338300" y="7067550"/>
          <p14:tracePt t="125232" x="14322425" y="7067550"/>
          <p14:tracePt t="125253" x="14289088" y="7067550"/>
          <p14:tracePt t="125266" x="14255750" y="7067550"/>
          <p14:tracePt t="125276" x="14122400" y="7067550"/>
          <p14:tracePt t="125288" x="14106525" y="7085013"/>
          <p14:tracePt t="125300" x="14089063" y="7085013"/>
          <p14:tracePt t="125311" x="13973175" y="7085013"/>
          <p14:tracePt t="125321" x="13890625" y="7085013"/>
          <p14:tracePt t="125333" x="13741400" y="7100888"/>
          <p14:tracePt t="125344" x="13641388" y="7100888"/>
          <p14:tracePt t="125355" x="13574713" y="7134225"/>
          <p14:tracePt t="125366" x="13376275" y="7134225"/>
          <p14:tracePt t="125377" x="13342938" y="7134225"/>
          <p14:tracePt t="125389" x="13242925" y="7134225"/>
          <p14:tracePt t="125400" x="13227050" y="7100888"/>
          <p14:tracePt t="125434" x="13227050" y="7085013"/>
          <p14:tracePt t="125445" x="13227050" y="7034213"/>
          <p14:tracePt t="125469" x="13227050" y="7018338"/>
          <p14:tracePt t="125479" x="13227050" y="6969125"/>
          <p14:tracePt t="125490" x="13227050" y="6951663"/>
          <p14:tracePt t="125501" x="13292138" y="6853238"/>
          <p14:tracePt t="125512" x="13292138" y="6819900"/>
          <p14:tracePt t="125523" x="13309600" y="6802438"/>
          <p14:tracePt t="125535" x="13376275" y="6753225"/>
          <p14:tracePt t="125558" x="13425488" y="6735763"/>
          <p14:tracePt t="125569" x="13458825" y="6735763"/>
          <p14:tracePt t="125583" x="13474700" y="6735763"/>
          <p14:tracePt t="125592" x="13641388" y="6735763"/>
          <p14:tracePt t="125603" x="13708063" y="6735763"/>
          <p14:tracePt t="125617" x="13857288" y="6786563"/>
          <p14:tracePt t="125625" x="13873163" y="6786563"/>
          <p14:tracePt t="125636" x="13890625" y="6786563"/>
          <p14:tracePt t="125650" x="13923963" y="6802438"/>
          <p14:tracePt t="125658" x="13939838" y="6802438"/>
          <p14:tracePt t="125670" x="13939838" y="6819900"/>
          <p14:tracePt t="125682" x="13973175" y="6819900"/>
          <p14:tracePt t="125692" x="13973175" y="6853238"/>
          <p14:tracePt t="125704" x="13989050" y="6902450"/>
          <p14:tracePt t="125717" x="13989050" y="6918325"/>
          <p14:tracePt t="125726" x="13989050" y="6969125"/>
          <p14:tracePt t="125760" x="13973175" y="6985000"/>
          <p14:tracePt t="125795" x="13873163" y="7034213"/>
          <p14:tracePt t="125805" x="13857288" y="7034213"/>
          <p14:tracePt t="125828" x="13741400" y="7034213"/>
          <p14:tracePt t="125850" x="13625513" y="7034213"/>
          <p14:tracePt t="125851" x="13541375" y="7018338"/>
          <p14:tracePt t="125861" x="13525500" y="7018338"/>
          <p14:tracePt t="125873" x="13425488" y="6969125"/>
          <p14:tracePt t="125896" x="13409613" y="6951663"/>
          <p14:tracePt t="125918" x="13376275" y="6869113"/>
          <p14:tracePt t="125918" x="13376275" y="6853238"/>
          <p14:tracePt t="125940" x="13409613" y="6786563"/>
          <p14:tracePt t="125951" x="13425488" y="6753225"/>
          <p14:tracePt t="125963" x="13574713" y="6670675"/>
          <p14:tracePt t="125986" x="13641388" y="6619875"/>
          <p14:tracePt t="125986" x="13806488" y="6570663"/>
          <p14:tracePt t="125996" x="13823950" y="6570663"/>
          <p14:tracePt t="126030" x="13973175" y="6586538"/>
          <p14:tracePt t="126053" x="14106525" y="6702425"/>
          <p14:tracePt t="126075" x="14204950" y="6902450"/>
          <p14:tracePt t="126086" x="14222413" y="6969125"/>
          <p14:tracePt t="126100" x="14222413" y="7100888"/>
          <p14:tracePt t="126121" x="14255750" y="7185025"/>
          <p14:tracePt t="126121" x="14255750" y="7200900"/>
          <p14:tracePt t="126133" x="14255750" y="7216775"/>
          <p14:tracePt t="126142" x="14255750" y="7250113"/>
          <p14:tracePt t="126233" x="14255750" y="7216775"/>
          <p14:tracePt t="126244" x="14271625" y="7216775"/>
          <p14:tracePt t="126266" x="14338300" y="7216775"/>
          <p14:tracePt t="126277" x="14371638" y="7216775"/>
          <p14:tracePt t="126289" x="14404975" y="7250113"/>
          <p14:tracePt t="126300" x="14520863" y="7250113"/>
          <p14:tracePt t="126312" x="14570075" y="7250113"/>
          <p14:tracePt t="126322" x="14636750" y="7250113"/>
          <p14:tracePt t="126435" x="14620875" y="7250113"/>
          <p14:tracePt t="126446" x="14620875" y="7216775"/>
          <p14:tracePt t="126469" x="14520863" y="7185025"/>
          <p14:tracePt t="126492" x="14454188" y="7151688"/>
          <p14:tracePt t="126503" x="14454188" y="7134225"/>
          <p14:tracePt t="126517" x="14438313" y="7134225"/>
          <p14:tracePt t="126536" x="14404975" y="7134225"/>
          <p14:tracePt t="126550" x="14404975" y="7151688"/>
          <p14:tracePt t="126570" x="14404975" y="7185025"/>
          <p14:tracePt t="126583" x="14438313" y="7200900"/>
          <p14:tracePt t="126592" x="14438313" y="7216775"/>
          <p14:tracePt t="126615" x="14454188" y="7267575"/>
          <p14:tracePt t="126638" x="14487525" y="7300913"/>
          <p14:tracePt t="126660" x="14487525" y="7316788"/>
          <p14:tracePt t="126671" x="14504988" y="7316788"/>
          <p14:tracePt t="126705" x="14487525" y="7334250"/>
          <p14:tracePt t="126728" x="14454188" y="7334250"/>
          <p14:tracePt t="126761" x="14438313" y="7334250"/>
          <p14:tracePt t="126829" x="14404975" y="7316788"/>
          <p14:tracePt t="126842" x="14387513" y="7300913"/>
          <p14:tracePt t="126863" x="14338300" y="7250113"/>
          <p14:tracePt t="126885" x="14338300" y="7216775"/>
          <p14:tracePt t="126931" x="14338300" y="7250113"/>
          <p14:tracePt t="126941" x="14371638" y="7267575"/>
          <p14:tracePt t="126953" x="14371638" y="7334250"/>
          <p14:tracePt t="126966" x="14371638" y="7367588"/>
          <p14:tracePt t="126975" x="14371638" y="7383463"/>
          <p14:tracePt t="126986" x="14371638" y="7416800"/>
          <p14:tracePt t="127009" x="14371638" y="7432675"/>
          <p14:tracePt t="127055" x="14371638" y="7416800"/>
          <p14:tracePt t="127076" x="14371638" y="7367588"/>
          <p14:tracePt t="127088" x="14371638" y="7334250"/>
          <p14:tracePt t="127100" x="14338300" y="7267575"/>
          <p14:tracePt t="127110" x="14338300" y="7216775"/>
          <p14:tracePt t="127121" x="14322425" y="7134225"/>
          <p14:tracePt t="127133" x="14322425" y="7100888"/>
          <p14:tracePt t="127155" x="14322425" y="7085013"/>
          <p14:tracePt t="127190" x="14322425" y="7067550"/>
          <p14:tracePt t="127234" x="14322425" y="7085013"/>
          <p14:tracePt t="127245" x="14338300" y="7085013"/>
          <p14:tracePt t="127256" x="14371638" y="7085013"/>
          <p14:tracePt t="127268" x="14387513" y="7085013"/>
          <p14:tracePt t="127279" x="14404975" y="7085013"/>
          <p14:tracePt t="127290" x="14504988" y="7085013"/>
          <p14:tracePt t="127301" x="14520863" y="7085013"/>
          <p14:tracePt t="127313" x="14570075" y="7085013"/>
          <p14:tracePt t="127324" x="14670088" y="7085013"/>
          <p14:tracePt t="127347" x="14752638" y="7085013"/>
          <p14:tracePt t="127380" x="14785975" y="7085013"/>
          <p14:tracePt t="127450" x="14785975" y="7067550"/>
          <p14:tracePt t="127831" x="14803438" y="7067550"/>
          <p14:tracePt t="127852" x="14836775" y="7067550"/>
          <p14:tracePt t="127867" x="14885988" y="7067550"/>
          <p14:tracePt t="127875" x="14901863" y="7067550"/>
          <p14:tracePt t="127886" x="15084425" y="7034213"/>
          <p14:tracePt t="127899" x="15151100" y="7034213"/>
          <p14:tracePt t="127910" x="15251113" y="7034213"/>
          <p14:tracePt t="127920" x="15317788" y="7034213"/>
          <p14:tracePt t="127933" x="15351125" y="7018338"/>
          <p14:tracePt t="127943" x="15367000" y="7018338"/>
          <p14:tracePt t="127965" x="15384463" y="7018338"/>
          <p14:tracePt t="128124" x="15367000" y="7018338"/>
          <p14:tracePt t="128212" x="15351125" y="7018338"/>
          <p14:tracePt t="128270" x="15367000" y="7018338"/>
          <p14:tracePt t="128285" x="15384463" y="7018338"/>
          <p14:tracePt t="128292" x="15417800" y="7018338"/>
          <p14:tracePt t="128303" x="15433675" y="7018338"/>
          <p14:tracePt t="128317" x="15516225" y="7018338"/>
          <p14:tracePt t="128325" x="15582900" y="7018338"/>
          <p14:tracePt t="128337" x="15716250" y="6985000"/>
          <p14:tracePt t="128350" x="15749588" y="6985000"/>
          <p14:tracePt t="128359" x="15765463" y="6985000"/>
          <p14:tracePt t="128371" x="15781338" y="6985000"/>
          <p14:tracePt t="128494" x="15765463" y="6985000"/>
          <p14:tracePt t="128506" x="15749588" y="6985000"/>
          <p14:tracePt t="128518" x="15716250" y="6985000"/>
          <p14:tracePt t="128528" x="15665450" y="7018338"/>
          <p14:tracePt t="128540" x="15516225" y="7034213"/>
          <p14:tracePt t="128550" x="15467013" y="7067550"/>
          <p14:tracePt t="128561" x="15417800" y="7067550"/>
          <p14:tracePt t="128573" x="15351125" y="7067550"/>
          <p14:tracePt t="128595" x="15317788" y="7067550"/>
          <p14:tracePt t="128608" x="15300325" y="7034213"/>
          <p14:tracePt t="128629" x="15251113" y="7018338"/>
          <p14:tracePt t="128640" x="15251113" y="6985000"/>
          <p14:tracePt t="128651" x="15201900" y="6951663"/>
          <p14:tracePt t="128675" x="15201900" y="6918325"/>
          <p14:tracePt t="128685" x="15184438" y="6902450"/>
          <p14:tracePt t="128708" x="15184438" y="6869113"/>
          <p14:tracePt t="128718" x="15201900" y="6869113"/>
          <p14:tracePt t="128730" x="15235238" y="6819900"/>
          <p14:tracePt t="128742" x="15367000" y="6753225"/>
          <p14:tracePt t="128752" x="15417800" y="6735763"/>
          <p14:tracePt t="128763" x="15516225" y="6686550"/>
          <p14:tracePt t="128775" x="15533688" y="6686550"/>
          <p14:tracePt t="128785" x="15549563" y="6686550"/>
          <p14:tracePt t="128803" x="15598775" y="6686550"/>
          <p14:tracePt t="128821" x="15665450" y="6753225"/>
          <p14:tracePt t="128834" x="15698788" y="6753225"/>
          <p14:tracePt t="128843" x="15716250" y="6802438"/>
          <p14:tracePt t="128853" x="15781338" y="6869113"/>
          <p14:tracePt t="128866" x="15781338" y="6902450"/>
          <p14:tracePt t="128877" x="15814675" y="6969125"/>
          <p14:tracePt t="128910" x="15814675" y="6985000"/>
          <p14:tracePt t="128933" x="15765463" y="7034213"/>
          <p14:tracePt t="128955" x="15749588" y="7034213"/>
          <p14:tracePt t="128968" x="15649575" y="7067550"/>
          <p14:tracePt t="128978" x="15632113" y="7085013"/>
          <p14:tracePt t="128988" x="15582900" y="7085013"/>
          <p14:tracePt t="129000" x="15467013" y="7085013"/>
          <p14:tracePt t="129010" x="15433675" y="7085013"/>
          <p14:tracePt t="129023" x="15317788" y="7034213"/>
          <p14:tracePt t="129045" x="15266988" y="6985000"/>
          <p14:tracePt t="129055" x="15235238" y="6918325"/>
          <p14:tracePt t="129068" x="15235238" y="6902450"/>
          <p14:tracePt t="129078" x="15201900" y="6786563"/>
          <p14:tracePt t="129090" x="15201900" y="6735763"/>
          <p14:tracePt t="129101" x="15235238" y="6702425"/>
          <p14:tracePt t="129113" x="15251113" y="6619875"/>
          <p14:tracePt t="129123" x="15266988" y="6619875"/>
          <p14:tracePt t="129135" x="15367000" y="6570663"/>
          <p14:tracePt t="129146" x="15384463" y="6570663"/>
          <p14:tracePt t="129157" x="15417800" y="6570663"/>
          <p14:tracePt t="129168" x="15533688" y="6670675"/>
          <p14:tracePt t="129184" x="15549563" y="6670675"/>
          <p14:tracePt t="129204" x="15598775" y="6753225"/>
          <p14:tracePt t="129204" x="15598775" y="6786563"/>
          <p14:tracePt t="129217" x="15598775" y="6802438"/>
          <p14:tracePt t="129225" x="15632113" y="6902450"/>
          <p14:tracePt t="129236" x="15632113" y="6951663"/>
          <p14:tracePt t="129250" x="15632113" y="7034213"/>
          <p14:tracePt t="129258" x="15598775" y="7067550"/>
          <p14:tracePt t="129281" x="15549563" y="7100888"/>
          <p14:tracePt t="129293" x="15533688" y="7100888"/>
          <p14:tracePt t="129303" x="15467013" y="7134225"/>
          <p14:tracePt t="129316" x="15433675" y="7134225"/>
          <p14:tracePt t="129337" x="15351125" y="7085013"/>
          <p14:tracePt t="129360" x="15251113" y="6985000"/>
          <p14:tracePt t="129371" x="15235238" y="6969125"/>
          <p14:tracePt t="129384" x="15235238" y="6951663"/>
          <p14:tracePt t="129393" x="15184438" y="6902450"/>
          <p14:tracePt t="129416" x="15184438" y="6869113"/>
          <p14:tracePt t="129450" x="15235238" y="6819900"/>
          <p14:tracePt t="129518" x="15251113" y="6819900"/>
          <p14:tracePt t="129574" x="15266988" y="6819900"/>
          <p14:tracePt t="129652" x="15266988" y="6802438"/>
          <p14:tracePt t="129721" x="15251113" y="6786563"/>
          <p14:tracePt t="129734" x="15251113" y="6753225"/>
          <p14:tracePt t="129765" x="15300325" y="6702425"/>
          <p14:tracePt t="129776" x="15317788" y="6686550"/>
          <p14:tracePt t="129788" x="15384463" y="6637338"/>
          <p14:tracePt t="129800" x="15417800" y="6637338"/>
          <p14:tracePt t="129810" x="15433675" y="6619875"/>
          <p14:tracePt t="129821" x="15598775" y="6619875"/>
          <p14:tracePt t="129833" x="15649575" y="6637338"/>
          <p14:tracePt t="129843" x="15749588" y="6702425"/>
          <p14:tracePt t="129855" x="15781338" y="6753225"/>
          <p14:tracePt t="129867" x="15814675" y="6753225"/>
          <p14:tracePt t="129878" x="15832138" y="6819900"/>
          <p14:tracePt t="129889" x="15832138" y="6853238"/>
          <p14:tracePt t="129901" x="15814675" y="6869113"/>
          <p14:tracePt t="129911" x="15814675" y="6902450"/>
          <p14:tracePt t="129922" x="15781338" y="6902450"/>
          <p14:tracePt t="129934" x="15749588" y="6918325"/>
          <p14:tracePt t="129956" x="15582900" y="6969125"/>
          <p14:tracePt t="129968" x="15533688" y="6985000"/>
          <p14:tracePt t="129978" x="15467013" y="6985000"/>
          <p14:tracePt t="129990" x="15351125" y="7018338"/>
          <p14:tracePt t="130001" x="15300325" y="7018338"/>
          <p14:tracePt t="130013" x="15235238" y="7018338"/>
          <p14:tracePt t="130046" x="15184438" y="6969125"/>
          <p14:tracePt t="130058" x="15184438" y="6951663"/>
          <p14:tracePt t="130081" x="15151100" y="6802438"/>
          <p14:tracePt t="130092" x="15184438" y="6786563"/>
          <p14:tracePt t="130103" x="15235238" y="6686550"/>
          <p14:tracePt t="130113" x="15251113" y="6686550"/>
          <p14:tracePt t="130125" x="15351125" y="6670675"/>
          <p14:tracePt t="130136" x="15417800" y="6670675"/>
          <p14:tracePt t="130158" x="15467013" y="6686550"/>
          <p14:tracePt t="130171" x="15598775" y="6702425"/>
          <p14:tracePt t="130183" x="15716250" y="6786563"/>
          <p14:tracePt t="130192" x="15716250" y="6802438"/>
          <p14:tracePt t="130204" x="15716250" y="6819900"/>
          <p14:tracePt t="130217" x="15716250" y="6869113"/>
          <p14:tracePt t="130227" x="15716250" y="6902450"/>
          <p14:tracePt t="130238" x="15716250" y="6918325"/>
          <p14:tracePt t="130251" x="15665450" y="6969125"/>
          <p14:tracePt t="130260" x="15649575" y="6969125"/>
          <p14:tracePt t="130271" x="15632113" y="6969125"/>
          <p14:tracePt t="130283" x="15632113" y="6985000"/>
          <p14:tracePt t="130293" x="15598775" y="6985000"/>
          <p14:tracePt t="130305" x="15549563" y="6985000"/>
          <p14:tracePt t="130373" x="15549563" y="6969125"/>
          <p14:tracePt t="130418" x="15549563" y="6951663"/>
          <p14:tracePt t="130440" x="15582900" y="6918325"/>
          <p14:tracePt t="130463" x="15598775" y="6869113"/>
          <p14:tracePt t="130485" x="15749588" y="6735763"/>
          <p14:tracePt t="130496" x="15832138" y="6586538"/>
          <p14:tracePt t="130508" x="15865475" y="6570663"/>
          <p14:tracePt t="130530" x="16163925" y="6221413"/>
          <p14:tracePt t="130541" x="16213138" y="6156325"/>
          <p14:tracePt t="130564" x="16297275" y="6005513"/>
          <p14:tracePt t="130564" x="16329025" y="5940425"/>
          <p14:tracePt t="130587" x="16395700" y="5824538"/>
          <p14:tracePt t="130587" x="16529050" y="5673725"/>
          <p14:tracePt t="130600" x="16578263" y="5641975"/>
          <p14:tracePt t="130609" x="16727488" y="5524500"/>
          <p14:tracePt t="130620" x="16744950" y="5491163"/>
          <p14:tracePt t="130642" x="16811625" y="5475288"/>
          <p14:tracePt t="130665" x="16844963" y="5441950"/>
          <p14:tracePt t="130722" x="16860838" y="5441950"/>
          <p14:tracePt t="130735" x="16910050" y="5441950"/>
          <p14:tracePt t="130743" x="16927513" y="5426075"/>
          <p14:tracePt t="130756" x="16960850" y="5426075"/>
          <p14:tracePt t="130834" x="16976725" y="5426075"/>
          <p14:tracePt t="130913" x="16960850" y="5441950"/>
          <p14:tracePt t="130958" x="16910050" y="5475288"/>
          <p14:tracePt t="130969" x="16894175" y="5491163"/>
          <p14:tracePt t="130982" x="16727488" y="5557838"/>
          <p14:tracePt t="130992" x="16694150" y="5557838"/>
          <p14:tracePt t="131003" x="16644938" y="5591175"/>
          <p14:tracePt t="131017" x="16611600" y="5591175"/>
          <p14:tracePt t="131025" x="16578263" y="5591175"/>
          <p14:tracePt t="131037" x="16562388" y="5557838"/>
          <p14:tracePt t="131050" x="16529050" y="5557838"/>
          <p14:tracePt t="131059" x="16529050" y="5541963"/>
          <p14:tracePt t="131070" x="16511588" y="5441950"/>
          <p14:tracePt t="131083" x="16511588" y="5426075"/>
          <p14:tracePt t="131093" x="16562388" y="5375275"/>
          <p14:tracePt t="131115" x="16611600" y="5359400"/>
          <p14:tracePt t="131126" x="16727488" y="5276850"/>
          <p14:tracePt t="131138" x="16778288" y="5259388"/>
          <p14:tracePt t="131150" x="16960850" y="5243513"/>
          <p14:tracePt t="131160" x="17027525" y="5243513"/>
          <p14:tracePt t="131171" x="17076738" y="5243513"/>
          <p14:tracePt t="131183" x="17192625" y="5243513"/>
          <p14:tracePt t="131194" x="17210088" y="5259388"/>
          <p14:tracePt t="131206" x="17308513" y="5276850"/>
          <p14:tracePt t="131217" x="17325975" y="5310188"/>
          <p14:tracePt t="131239" x="17325975" y="5408613"/>
          <p14:tracePt t="131262" x="17259300" y="5541963"/>
          <p14:tracePt t="131273" x="17210088" y="5641975"/>
          <p14:tracePt t="131285" x="17192625" y="5673725"/>
          <p14:tracePt t="131295" x="17010063" y="5840413"/>
          <p14:tracePt t="131307" x="16910050" y="5922963"/>
          <p14:tracePt t="131317" x="16578263" y="6005513"/>
          <p14:tracePt t="131328" x="16395700" y="6072188"/>
          <p14:tracePt t="131340" x="16179800" y="6105525"/>
          <p14:tracePt t="131352" x="15351125" y="6221413"/>
          <p14:tracePt t="131363" x="15019338" y="6238875"/>
          <p14:tracePt t="131374" x="13657263" y="6288088"/>
          <p14:tracePt t="131386" x="13142913" y="6305550"/>
          <p14:tracePt t="131397" x="12628563" y="6305550"/>
          <p14:tracePt t="131409" x="11118850" y="6305550"/>
          <p14:tracePt t="131419" x="10769600" y="6288088"/>
          <p14:tracePt t="131430" x="10040938" y="6221413"/>
          <p14:tracePt t="131441" x="9807575" y="6156325"/>
          <p14:tracePt t="131452" x="9691688" y="6122988"/>
          <p14:tracePt t="131466" x="9525000" y="6038850"/>
          <p14:tracePt t="131475" x="9509125" y="6038850"/>
          <p14:tracePt t="131486" x="9509125" y="6005513"/>
          <p14:tracePt t="131499" x="9509125" y="5989638"/>
          <p14:tracePt t="131531" x="9509125" y="5956300"/>
          <p14:tracePt t="131553" x="9442450" y="5940425"/>
          <p14:tracePt t="131566" x="9409113" y="5940425"/>
          <p14:tracePt t="131576" x="9342438" y="5940425"/>
          <p14:tracePt t="131655" x="9342438" y="5922963"/>
          <p14:tracePt t="131667" x="9359900" y="5922963"/>
          <p14:tracePt t="131678" x="9393238" y="5889625"/>
          <p14:tracePt t="131690" x="9442450" y="5840413"/>
          <p14:tracePt t="131701" x="9509125" y="5824538"/>
          <p14:tracePt t="131711" x="9558338" y="5724525"/>
          <p14:tracePt t="131722" x="9675813" y="5641975"/>
          <p14:tracePt t="131734" x="9691688" y="5608638"/>
          <p14:tracePt t="131745" x="9740900" y="5557838"/>
          <p14:tracePt t="131756" x="9758363" y="5557838"/>
          <p14:tracePt t="131778" x="9807575" y="5541963"/>
          <p14:tracePt t="131790" x="9874250" y="5541963"/>
          <p14:tracePt t="131802" x="9990138" y="5541963"/>
          <p14:tracePt t="131813" x="10072688" y="5557838"/>
          <p14:tracePt t="131824" x="10090150" y="5591175"/>
          <p14:tracePt t="131835" x="10190163" y="5657850"/>
          <p14:tracePt t="131847" x="10206038" y="5673725"/>
          <p14:tracePt t="131858" x="10255250" y="5757863"/>
          <p14:tracePt t="131869" x="10255250" y="5791200"/>
          <p14:tracePt t="131891" x="10255250" y="5873750"/>
          <p14:tracePt t="131913" x="10255250" y="5889625"/>
          <p14:tracePt t="131937" x="10272713" y="5889625"/>
          <p14:tracePt t="131950" x="10372725" y="5889625"/>
          <p14:tracePt t="131959" x="10488613" y="5889625"/>
          <p14:tracePt t="131970" x="10902950" y="5889625"/>
          <p14:tracePt t="131983" x="11218863" y="5889625"/>
          <p14:tracePt t="131993" x="11517313" y="5873750"/>
          <p14:tracePt t="132004" x="12446000" y="5824538"/>
          <p14:tracePt t="132017" x="12844463" y="5824538"/>
          <p14:tracePt t="132026" x="13741400" y="5840413"/>
          <p14:tracePt t="132038" x="14106525" y="5889625"/>
          <p14:tracePt t="132050" x="14404975" y="5956300"/>
          <p14:tracePt t="132072" x="15235238" y="6172200"/>
          <p14:tracePt t="132074" x="15433675" y="6238875"/>
          <p14:tracePt t="132083" x="15582900" y="6305550"/>
          <p14:tracePt t="132094" x="15765463" y="6437313"/>
          <p14:tracePt t="132105" x="15832138" y="6454775"/>
          <p14:tracePt t="132117" x="15898813" y="6519863"/>
          <p14:tracePt t="132139" x="15898813" y="6553200"/>
          <p14:tracePt t="132207" x="15881350" y="6519863"/>
          <p14:tracePt t="132252" x="15865475" y="6519863"/>
          <p14:tracePt t="132286" x="15765463" y="6637338"/>
          <p14:tracePt t="132300" x="15749588" y="6735763"/>
          <p14:tracePt t="132319" x="15632113" y="6902450"/>
          <p14:tracePt t="132330" x="15632113" y="6918325"/>
          <p14:tracePt t="132341" x="15582900" y="6951663"/>
          <p14:tracePt t="132366" x="15549563" y="6969125"/>
          <p14:tracePt t="132386" x="15549563" y="6985000"/>
          <p14:tracePt t="132431" x="15533688" y="6985000"/>
          <p14:tracePt t="132453" x="15516225" y="7018338"/>
          <p14:tracePt t="132466" x="15482888" y="7018338"/>
          <p14:tracePt t="132476" x="15482888" y="7034213"/>
          <p14:tracePt t="132488" x="15417800" y="7067550"/>
          <p14:tracePt t="132510" x="15351125" y="7100888"/>
          <p14:tracePt t="132532" x="15317788" y="7100888"/>
          <p14:tracePt t="132543" x="15317788" y="7134225"/>
          <p14:tracePt t="132567" x="15317788" y="7100888"/>
          <p14:tracePt t="132589" x="15300325" y="7085013"/>
          <p14:tracePt t="132600" x="15266988" y="7034213"/>
          <p14:tracePt t="132611" x="15266988" y="7018338"/>
          <p14:tracePt t="132623" x="15266988" y="6902450"/>
          <p14:tracePt t="132634" x="15300325" y="6869113"/>
          <p14:tracePt t="132645" x="15317788" y="6819900"/>
          <p14:tracePt t="132656" x="15367000" y="6753225"/>
          <p14:tracePt t="132668" x="15384463" y="6753225"/>
          <p14:tracePt t="132678" x="15467013" y="6753225"/>
          <p14:tracePt t="132690" x="15482888" y="6786563"/>
          <p14:tracePt t="132713" x="15516225" y="6786563"/>
          <p14:tracePt t="132713" x="15582900" y="6853238"/>
          <p14:tracePt t="132724" x="15598775" y="6869113"/>
          <p14:tracePt t="132735" x="15649575" y="6951663"/>
          <p14:tracePt t="132769" x="15649575" y="6969125"/>
          <p14:tracePt t="132791" x="15649575" y="6985000"/>
          <p14:tracePt t="132803" x="15632113" y="6985000"/>
          <p14:tracePt t="132825" x="15549563" y="7018338"/>
          <p14:tracePt t="132848" x="15533688" y="7018338"/>
          <p14:tracePt t="132859" x="15433675" y="6969125"/>
          <p14:tracePt t="132871" x="15417800" y="6969125"/>
          <p14:tracePt t="132883" x="15351125" y="6902450"/>
          <p14:tracePt t="132893" x="15300325" y="6869113"/>
          <p14:tracePt t="132904" x="15300325" y="6819900"/>
          <p14:tracePt t="132926" x="15235238" y="6735763"/>
          <p14:tracePt t="132938" x="15235238" y="6702425"/>
          <p14:tracePt t="132950" x="15266988" y="6670675"/>
          <p14:tracePt t="132960" x="15300325" y="6670675"/>
          <p14:tracePt t="132971" x="15367000" y="6670675"/>
          <p14:tracePt t="132983" x="15417800" y="6670675"/>
          <p14:tracePt t="132993" x="15549563" y="6735763"/>
          <p14:tracePt t="133017" x="15549563" y="6753225"/>
          <p14:tracePt t="133028" x="15582900" y="6753225"/>
          <p14:tracePt t="133073" x="15582900" y="6786563"/>
          <p14:tracePt t="133107" x="15549563" y="6786563"/>
          <p14:tracePt t="133163" x="15533688" y="6786563"/>
          <p14:tracePt t="133208" x="15516225" y="6786563"/>
          <p14:tracePt t="133478" x="15482888" y="6802438"/>
          <p14:tracePt t="133501" x="15467013" y="6819900"/>
          <p14:tracePt t="133523" x="15433675" y="6819900"/>
          <p14:tracePt t="133546" x="15417800" y="6819900"/>
          <p14:tracePt t="133568" x="15384463" y="6819900"/>
          <p14:tracePt t="133569" x="15317788" y="6786563"/>
          <p14:tracePt t="133579" x="15317788" y="6753225"/>
          <p14:tracePt t="133590" x="15300325" y="6735763"/>
          <p14:tracePt t="133601" x="15266988" y="6686550"/>
          <p14:tracePt t="133613" x="15251113" y="6670675"/>
          <p14:tracePt t="133623" x="15251113" y="6570663"/>
          <p14:tracePt t="133635" x="15251113" y="6553200"/>
          <p14:tracePt t="133680" x="15266988" y="6586538"/>
          <p14:tracePt t="133691" x="15300325" y="6670675"/>
          <p14:tracePt t="133703" x="15300325" y="6753225"/>
          <p14:tracePt t="133717" x="15317788" y="6819900"/>
          <p14:tracePt t="133725" x="15351125" y="6869113"/>
          <p14:tracePt t="133736" x="15384463" y="6951663"/>
          <p14:tracePt t="133759" x="15384463" y="6969125"/>
          <p14:tracePt t="133759" x="15467013" y="7034213"/>
          <p14:tracePt t="133782" x="15482888" y="7034213"/>
          <p14:tracePt t="133793" x="15549563" y="7034213"/>
          <p14:tracePt t="133816" x="15598775" y="6985000"/>
          <p14:tracePt t="133826" x="15598775" y="6969125"/>
          <p14:tracePt t="133838" x="15598775" y="6951663"/>
          <p14:tracePt t="133850" x="15649575" y="6786563"/>
          <p14:tracePt t="133860" x="15649575" y="6735763"/>
          <p14:tracePt t="133871" x="15649575" y="6670675"/>
          <p14:tracePt t="133883" x="15649575" y="6637338"/>
          <p14:tracePt t="133893" x="15632113" y="6619875"/>
          <p14:tracePt t="133906" x="15516225" y="6586538"/>
          <p14:tracePt t="133917" x="15467013" y="6586538"/>
          <p14:tracePt t="133928" x="15384463" y="6586538"/>
          <p14:tracePt t="133939" x="15266988" y="6619875"/>
          <p14:tracePt t="133951" x="15251113" y="6637338"/>
          <p14:tracePt t="133961" x="15201900" y="6686550"/>
          <p14:tracePt t="133984" x="15184438" y="6702425"/>
          <p14:tracePt t="133984" x="15151100" y="6786563"/>
          <p14:tracePt t="133996" x="15151100" y="6902450"/>
          <p14:tracePt t="134006" x="15184438" y="6969125"/>
          <p14:tracePt t="134018" x="15235238" y="7018338"/>
          <p14:tracePt t="134029" x="15266988" y="7034213"/>
          <p14:tracePt t="134040" x="15300325" y="7067550"/>
          <p14:tracePt t="134051" x="15367000" y="7100888"/>
          <p14:tracePt t="134063" x="15417800" y="7100888"/>
          <p14:tracePt t="134074" x="15482888" y="7100888"/>
          <p14:tracePt t="134085" x="15516225" y="7100888"/>
          <p14:tracePt t="134096" x="15533688" y="7100888"/>
          <p14:tracePt t="134108" x="15533688" y="7085013"/>
          <p14:tracePt t="134131" x="15533688" y="7067550"/>
          <p14:tracePt t="134142" x="15516225" y="7034213"/>
          <p14:tracePt t="134163" x="15482888" y="6985000"/>
          <p14:tracePt t="134186" x="15467013" y="6985000"/>
          <p14:tracePt t="134199" x="15467013" y="6969125"/>
          <p14:tracePt t="134255" x="15433675" y="6969125"/>
          <p14:tracePt t="134267" x="15433675" y="6985000"/>
          <p14:tracePt t="134310" x="15433675" y="7018338"/>
          <p14:tracePt t="134333" x="15433675" y="7034213"/>
          <p14:tracePt t="134401" x="15467013" y="7018338"/>
          <p14:tracePt t="134434" x="15467013" y="6985000"/>
          <p14:tracePt t="134445" x="15467013" y="6969125"/>
          <p14:tracePt t="134468" x="15482888" y="6951663"/>
          <p14:tracePt t="134491" x="15482888" y="6918325"/>
          <p14:tracePt t="134502" x="15482888" y="6902450"/>
          <p14:tracePt t="134536" x="15598775" y="6819900"/>
          <p14:tracePt t="134547" x="15649575" y="6802438"/>
          <p14:tracePt t="134559" x="15781338" y="6753225"/>
          <p14:tracePt t="134569" x="15865475" y="6702425"/>
          <p14:tracePt t="134584" x="15932150" y="6686550"/>
          <p14:tracePt t="134591" x="16114713" y="6570663"/>
          <p14:tracePt t="134603" x="16230600" y="6503988"/>
          <p14:tracePt t="134616" x="16379825" y="6388100"/>
          <p14:tracePt t="134637" x="16678275" y="6221413"/>
          <p14:tracePt t="134650" x="16976725" y="6005513"/>
          <p14:tracePt t="134659" x="17027525" y="5989638"/>
          <p14:tracePt t="134671" x="17092613" y="5840413"/>
          <p14:tracePt t="134704" x="17092613" y="5824538"/>
          <p14:tracePt t="134717" x="17092613" y="5791200"/>
          <p14:tracePt t="134726" x="17043400" y="5773738"/>
          <p14:tracePt t="134737" x="17027525" y="5773738"/>
          <p14:tracePt t="134750" x="17027525" y="5757863"/>
          <p14:tracePt t="134852" x="17010063" y="5757863"/>
          <p14:tracePt t="134872" x="16976725" y="5757863"/>
          <p14:tracePt t="134885" x="16894175" y="5791200"/>
          <p14:tracePt t="134896" x="16778288" y="5873750"/>
          <p14:tracePt t="134906" x="16644938" y="5956300"/>
          <p14:tracePt t="134917" x="16495713" y="6172200"/>
          <p14:tracePt t="134941" x="16097250" y="6586538"/>
          <p14:tracePt t="134941" x="15898813" y="6786563"/>
          <p14:tracePt t="134952" x="15084425" y="7300913"/>
          <p14:tracePt t="134965" x="14803438" y="7416800"/>
          <p14:tracePt t="134974" x="14438313" y="7548563"/>
          <p14:tracePt t="134987" x="13193713" y="7881938"/>
          <p14:tracePt t="134996" x="12844463" y="7980363"/>
          <p14:tracePt t="135009" x="12196763" y="8113713"/>
          <p14:tracePt t="135019" x="12047538" y="8113713"/>
          <p14:tracePt t="135029" x="11915775" y="8113713"/>
          <p14:tracePt t="135041" x="11849100" y="8113713"/>
          <p14:tracePt t="135088" x="11849100" y="8096250"/>
          <p14:tracePt t="135099" x="11849100" y="8062913"/>
          <p14:tracePt t="135120" x="11849100" y="8047038"/>
          <p14:tracePt t="135156" x="11815763" y="8047038"/>
          <p14:tracePt t="135402" x="11849100" y="8047038"/>
          <p14:tracePt t="135425" x="11864975" y="8047038"/>
          <p14:tracePt t="135435" x="11931650" y="8047038"/>
          <p14:tracePt t="135447" x="11964988" y="8047038"/>
          <p14:tracePt t="135458" x="11998325" y="8047038"/>
          <p14:tracePt t="135469" x="12114213" y="8047038"/>
          <p14:tracePt t="135480" x="12214225" y="8062913"/>
          <p14:tracePt t="135502" x="12280900" y="8096250"/>
          <p14:tracePt t="135517" x="12314238" y="8096250"/>
          <p14:tracePt t="135524" x="12479338" y="8162925"/>
          <p14:tracePt t="135536" x="12496800" y="8162925"/>
          <p14:tracePt t="135550" x="12661900" y="8180388"/>
          <p14:tracePt t="135559" x="12728575" y="8213725"/>
          <p14:tracePt t="135569" x="12795250" y="8213725"/>
          <p14:tracePt t="135583" x="12993688" y="8213725"/>
          <p14:tracePt t="135592" x="13027025" y="8213725"/>
          <p14:tracePt t="135603" x="13176250" y="8213725"/>
          <p14:tracePt t="135617" x="13292138" y="8213725"/>
          <p14:tracePt t="135626" x="13376275" y="8213725"/>
          <p14:tracePt t="135637" x="13690600" y="8213725"/>
          <p14:tracePt t="135650" x="13774738" y="8213725"/>
          <p14:tracePt t="135659" x="14055725" y="8213725"/>
          <p14:tracePt t="135672" x="14122400" y="8213725"/>
          <p14:tracePt t="135683" x="14204950" y="8213725"/>
          <p14:tracePt t="135694" x="14387513" y="8245475"/>
          <p14:tracePt t="135704" x="14404975" y="8245475"/>
          <p14:tracePt t="135717" x="14504988" y="8278813"/>
          <p14:tracePt t="135727" x="14520863" y="8278813"/>
          <p14:tracePt t="135761" x="14520863" y="8296275"/>
          <p14:tracePt t="135794" x="14554200" y="8296275"/>
          <p14:tracePt t="135829" x="14570075" y="8296275"/>
          <p14:tracePt t="135851" x="14603413" y="8296275"/>
          <p14:tracePt t="135853" x="14620875" y="8296275"/>
          <p14:tracePt t="135863" x="14636750" y="8278813"/>
          <p14:tracePt t="135874" x="14670088" y="8278813"/>
          <p14:tracePt t="135896" x="14736763" y="8278813"/>
          <p14:tracePt t="135908" x="14752638" y="8278813"/>
          <p14:tracePt t="135919" x="14836775" y="8278813"/>
          <p14:tracePt t="135941" x="14852650" y="8278813"/>
          <p14:tracePt t="136032" x="14836775" y="8278813"/>
          <p14:tracePt t="136065" x="14803438" y="8278813"/>
          <p14:tracePt t="136087" x="14785975" y="8278813"/>
          <p14:tracePt t="136099" x="14752638" y="8278813"/>
          <p14:tracePt t="136110" x="14736763" y="8278813"/>
          <p14:tracePt t="136121" x="14670088" y="8245475"/>
          <p14:tracePt t="136133" x="14636750" y="8245475"/>
          <p14:tracePt t="136155" x="14554200" y="8245475"/>
          <p14:tracePt t="136178" x="14504988" y="8278813"/>
          <p14:tracePt t="136201" x="14438313" y="8296275"/>
          <p14:tracePt t="136212" x="14404975" y="8296275"/>
          <p14:tracePt t="136222" x="14404975" y="8329613"/>
          <p14:tracePt t="136234" x="14371638" y="8362950"/>
          <p14:tracePt t="136256" x="14322425" y="8362950"/>
          <p14:tracePt t="136267" x="14289088" y="8362950"/>
          <p14:tracePt t="136290" x="14271625" y="8362950"/>
          <p14:tracePt t="136301" x="14271625" y="8396288"/>
          <p14:tracePt t="136606" x="14255750" y="8396288"/>
          <p14:tracePt t="136752" x="14255750" y="8362950"/>
          <p14:tracePt t="136819" x="14255750" y="8345488"/>
          <p14:tracePt t="136842" x="14222413" y="8345488"/>
          <p14:tracePt t="137373" x="14222413" y="8329613"/>
          <p14:tracePt t="137460" x="14204950" y="8329613"/>
          <p14:tracePt t="137517" x="14171613" y="8329613"/>
          <p14:tracePt t="137764" x="14155738" y="8329613"/>
          <p14:tracePt t="137899" x="14155738" y="8296275"/>
          <p14:tracePt t="138191" x="14155738" y="8329613"/>
          <p14:tracePt t="138428" x="14204950" y="8345488"/>
          <p14:tracePt t="138440" x="14222413" y="8345488"/>
          <p14:tracePt t="138452" x="14255750" y="8345488"/>
          <p14:tracePt t="138473" x="14338300" y="8345488"/>
          <p14:tracePt t="138495" x="14371638" y="8345488"/>
          <p14:tracePt t="138518" x="14520863" y="8245475"/>
          <p14:tracePt t="138521" x="14636750" y="8129588"/>
          <p14:tracePt t="138529" x="14901863" y="7931150"/>
          <p14:tracePt t="138540" x="15019338" y="7815263"/>
          <p14:tracePt t="138551" x="15068550" y="7731125"/>
          <p14:tracePt t="138563" x="15184438" y="7599363"/>
          <p14:tracePt t="138585" x="15235238" y="7432675"/>
          <p14:tracePt t="138596" x="15235238" y="7416800"/>
          <p14:tracePt t="138608" x="15235238" y="7367588"/>
          <p14:tracePt t="138619" x="15235238" y="7316788"/>
          <p14:tracePt t="138630" x="15201900" y="7300913"/>
          <p14:tracePt t="138641" x="15184438" y="7267575"/>
          <p14:tracePt t="138653" x="15151100" y="7250113"/>
          <p14:tracePt t="138676" x="15068550" y="7250113"/>
          <p14:tracePt t="138731" x="15035213" y="7250113"/>
          <p14:tracePt t="138754" x="15019338" y="7250113"/>
          <p14:tracePt t="138790" x="14952663" y="7300913"/>
          <p14:tracePt t="138807" x="14952663" y="7316788"/>
          <p14:tracePt t="138811" x="14919325" y="7316788"/>
          <p14:tracePt t="138832" x="14901863" y="7334250"/>
          <p14:tracePt t="138878" x="14885988" y="7334250"/>
          <p14:tracePt t="138900" x="14785975" y="7316788"/>
          <p14:tracePt t="138913" x="14785975" y="7300913"/>
          <p14:tracePt t="138923" x="14752638" y="7300913"/>
          <p14:tracePt t="138934" x="14670088" y="7250113"/>
          <p14:tracePt t="138945" x="14620875" y="7216775"/>
          <p14:tracePt t="138956" x="14504988" y="7185025"/>
          <p14:tracePt t="138967" x="14487525" y="7151688"/>
          <p14:tracePt t="138979" x="14454188" y="7151688"/>
          <p14:tracePt t="138990" x="14438313" y="7134225"/>
          <p14:tracePt t="139002" x="14438313" y="7100888"/>
          <p14:tracePt t="139024" x="14438313" y="7085013"/>
          <p14:tracePt t="139047" x="14438313" y="7067550"/>
          <p14:tracePt t="139069" x="14504988" y="6951663"/>
          <p14:tracePt t="139083" x="14520863" y="6902450"/>
          <p14:tracePt t="139091" x="14554200" y="6853238"/>
          <p14:tracePt t="139102" x="14636750" y="6753225"/>
          <p14:tracePt t="139116" x="14670088" y="6753225"/>
          <p14:tracePt t="139125" x="14785975" y="6670675"/>
          <p14:tracePt t="139136" x="14803438" y="6637338"/>
          <p14:tracePt t="139150" x="14885988" y="6619875"/>
          <p14:tracePt t="139160" x="14968538" y="6586538"/>
          <p14:tracePt t="139171" x="15001875" y="6586538"/>
          <p14:tracePt t="139184" x="15019338" y="6586538"/>
          <p14:tracePt t="139193" x="15019338" y="6619875"/>
          <p14:tracePt t="139205" x="15035213" y="6637338"/>
          <p14:tracePt t="139217" x="15084425" y="6802438"/>
          <p14:tracePt t="139227" x="15084425" y="6869113"/>
          <p14:tracePt t="139238" x="15117763" y="7100888"/>
          <p14:tracePt t="139250" x="15117763" y="7151688"/>
          <p14:tracePt t="139260" x="15117763" y="7185025"/>
          <p14:tracePt t="139272" x="15084425" y="7216775"/>
          <p14:tracePt t="139284" x="15068550" y="7250113"/>
          <p14:tracePt t="139294" x="15001875" y="7267575"/>
          <p14:tracePt t="139305" x="14919325" y="7300913"/>
          <p14:tracePt t="139317" x="14836775" y="7316788"/>
          <p14:tracePt t="139327" x="14636750" y="7334250"/>
          <p14:tracePt t="139339" x="14570075" y="7334250"/>
          <p14:tracePt t="139351" x="14504988" y="7316788"/>
          <p14:tracePt t="139372" x="14454188" y="7267575"/>
          <p14:tracePt t="139407" x="14404975" y="7185025"/>
          <p14:tracePt t="139409" x="14404975" y="7151688"/>
          <p14:tracePt t="139417" x="14387513" y="7085013"/>
          <p14:tracePt t="139440" x="14371638" y="6853238"/>
          <p14:tracePt t="139463" x="14404975" y="6802438"/>
          <p14:tracePt t="139474" x="14438313" y="6786563"/>
          <p14:tracePt t="139497" x="14487525" y="6753225"/>
          <p14:tracePt t="139531" x="14487525" y="6735763"/>
          <p14:tracePt t="139541" x="14504988" y="6753225"/>
          <p14:tracePt t="139565" x="14554200" y="6802438"/>
          <p14:tracePt t="139575" x="14570075" y="6853238"/>
          <p14:tracePt t="139598" x="14670088" y="7034213"/>
          <p14:tracePt t="139598" x="14719300" y="7134225"/>
          <p14:tracePt t="139610" x="14736763" y="7267575"/>
          <p14:tracePt t="139620" x="14736763" y="7300913"/>
          <p14:tracePt t="139643" x="14719300" y="7334250"/>
          <p14:tracePt t="139655" x="14687550" y="7367588"/>
          <p14:tracePt t="139667" x="14636750" y="7383463"/>
          <p14:tracePt t="139676" x="14620875" y="7383463"/>
          <p14:tracePt t="139688" x="14603413" y="7383463"/>
          <p14:tracePt t="139700" x="14520863" y="7316788"/>
          <p14:tracePt t="139710" x="14487525" y="7300913"/>
          <p14:tracePt t="139722" x="14371638" y="7151688"/>
          <p14:tracePt t="139733" x="14338300" y="7100888"/>
          <p14:tracePt t="139744" x="14289088" y="7085013"/>
          <p14:tracePt t="139756" x="14271625" y="7018338"/>
          <p14:tracePt t="139778" x="14255750" y="7018338"/>
          <p14:tracePt t="139800" x="14255750" y="7034213"/>
          <p14:tracePt t="139812" x="14255750" y="7085013"/>
          <p14:tracePt t="139823" x="14255750" y="7100888"/>
          <p14:tracePt t="139834" x="14289088" y="7216775"/>
          <p14:tracePt t="139845" x="14322425" y="7250113"/>
          <p14:tracePt t="139867" x="14387513" y="7316788"/>
          <p14:tracePt t="139879" x="14404975" y="7316788"/>
          <p14:tracePt t="139890" x="14438313" y="7316788"/>
          <p14:tracePt t="139901" x="14454188" y="7316788"/>
          <p14:tracePt t="139924" x="14520863" y="7216775"/>
          <p14:tracePt t="139946" x="14554200" y="7085013"/>
          <p14:tracePt t="139958" x="14570075" y="7067550"/>
          <p14:tracePt t="139969" x="14570075" y="6985000"/>
          <p14:tracePt t="139992" x="14554200" y="6869113"/>
          <p14:tracePt t="139992" x="14520863" y="6802438"/>
          <p14:tracePt t="140003" x="14520863" y="6786563"/>
          <p14:tracePt t="140017" x="14487525" y="6735763"/>
          <p14:tracePt t="140037" x="14454188" y="6735763"/>
          <p14:tracePt t="140071" x="14438313" y="6735763"/>
          <p14:tracePt t="140071" x="14404975" y="6802438"/>
          <p14:tracePt t="140093" x="14387513" y="6819900"/>
          <p14:tracePt t="140093" x="14387513" y="6951663"/>
          <p14:tracePt t="140105" x="14387513" y="6985000"/>
          <p14:tracePt t="140116" x="14487525" y="7100888"/>
          <p14:tracePt t="140138" x="14520863" y="7151688"/>
          <p14:tracePt t="140150" x="14603413" y="7200900"/>
          <p14:tracePt t="140172" x="14670088" y="7200900"/>
          <p14:tracePt t="140172" x="14719300" y="7216775"/>
          <p14:tracePt t="140194" x="14919325" y="7200900"/>
          <p14:tracePt t="140228" x="15084425" y="7151688"/>
          <p14:tracePt t="140250" x="15201900" y="7067550"/>
          <p14:tracePt t="140262" x="15235238" y="7018338"/>
          <p14:tracePt t="140363" x="15251113" y="6985000"/>
          <p14:tracePt t="140420" x="15251113" y="6969125"/>
          <p14:tracePt t="140453" x="15266988" y="6951663"/>
          <p14:tracePt t="140521" x="15300325" y="6951663"/>
          <p14:tracePt t="140543" x="15317788" y="6951663"/>
          <p14:tracePt t="140554" x="15367000" y="6985000"/>
          <p14:tracePt t="140566" x="15417800" y="7018338"/>
          <p14:tracePt t="140577" x="15516225" y="7085013"/>
          <p14:tracePt t="140587" x="15582900" y="7134225"/>
          <p14:tracePt t="140600" x="15598775" y="7151688"/>
          <p14:tracePt t="140610" x="15649575" y="7151688"/>
          <p14:tracePt t="140632" x="15649575" y="7185025"/>
          <p14:tracePt t="140657" x="15632113" y="7185025"/>
          <p14:tracePt t="140667" x="15632113" y="7151688"/>
          <p14:tracePt t="140683" x="15598775" y="7151688"/>
          <p14:tracePt t="140688" x="15582900" y="7151688"/>
          <p14:tracePt t="140702" x="15549563" y="7151688"/>
          <p14:tracePt t="140712" x="15549563" y="7134225"/>
          <p14:tracePt t="140721" x="15467013" y="7134225"/>
          <p14:tracePt t="140745" x="15417800" y="7134225"/>
          <p14:tracePt t="140757" x="15384463" y="7100888"/>
          <p14:tracePt t="140780" x="15317788" y="7067550"/>
          <p14:tracePt t="140790" x="15266988" y="7018338"/>
          <p14:tracePt t="140802" x="15235238" y="6951663"/>
          <p14:tracePt t="140813" x="15201900" y="6918325"/>
          <p14:tracePt t="140848" x="15201900" y="6853238"/>
          <p14:tracePt t="140874" x="15251113" y="6735763"/>
          <p14:tracePt t="140892" x="15367000" y="6670675"/>
          <p14:tracePt t="140903" x="15417800" y="6670675"/>
          <p14:tracePt t="140916" x="15582900" y="6686550"/>
          <p14:tracePt t="140925" x="15649575" y="6735763"/>
          <p14:tracePt t="140949" x="15765463" y="6802438"/>
          <p14:tracePt t="140959" x="15781338" y="6819900"/>
          <p14:tracePt t="140970" x="15832138" y="6869113"/>
          <p14:tracePt t="140986" x="15832138" y="6902450"/>
          <p14:tracePt t="141004" x="15832138" y="6918325"/>
          <p14:tracePt t="141017" x="15832138" y="6951663"/>
          <p14:tracePt t="141049" x="15814675" y="6969125"/>
          <p14:tracePt t="141061" x="15765463" y="6985000"/>
          <p14:tracePt t="141073" x="15749588" y="6985000"/>
          <p14:tracePt t="141084" x="15716250" y="7018338"/>
          <p14:tracePt t="141118" x="15698788" y="7018338"/>
          <p14:tracePt t="141138" x="15698788" y="6985000"/>
          <p14:tracePt t="141151" x="15665450" y="6969125"/>
          <p14:tracePt t="141166" x="15665450" y="6951663"/>
          <p14:tracePt t="141173" x="15665450" y="6869113"/>
          <p14:tracePt t="141184" x="15698788" y="6869113"/>
          <p14:tracePt t="141195" x="15749588" y="6753225"/>
          <p14:tracePt t="141207" x="15765463" y="6753225"/>
          <p14:tracePt t="141228" x="15814675" y="6702425"/>
          <p14:tracePt t="141253" x="15832138" y="6702425"/>
          <p14:tracePt t="141285" x="15865475" y="6702425"/>
          <p14:tracePt t="141307" x="15881350" y="6702425"/>
          <p14:tracePt t="141318" x="15948025" y="6786563"/>
          <p14:tracePt t="141330" x="15981363" y="6802438"/>
          <p14:tracePt t="141340" x="16063913" y="6869113"/>
          <p14:tracePt t="141353" x="16097250" y="6918325"/>
          <p14:tracePt t="141375" x="16146463" y="7018338"/>
          <p14:tracePt t="141388" x="16163925" y="7018338"/>
          <p14:tracePt t="141400" x="16163925" y="7085013"/>
          <p14:tracePt t="141431" x="16163925" y="7134225"/>
          <p14:tracePt t="141443" x="16146463" y="7134225"/>
          <p14:tracePt t="141453" x="16014700" y="7250113"/>
          <p14:tracePt t="141476" x="15948025" y="7300913"/>
          <p14:tracePt t="141488" x="15832138" y="7334250"/>
          <p14:tracePt t="141510" x="15814675" y="7334250"/>
          <p14:tracePt t="141523" x="15814675" y="7316788"/>
          <p14:tracePt t="141533" x="15781338" y="7316788"/>
          <p14:tracePt t="141543" x="15716250" y="7267575"/>
          <p14:tracePt t="141555" x="15698788" y="7216775"/>
          <p14:tracePt t="141567" x="15632113" y="7185025"/>
          <p14:tracePt t="141577" x="15598775" y="7151688"/>
          <p14:tracePt t="141588" x="15582900" y="7151688"/>
          <p14:tracePt t="141600" x="15533688" y="7100888"/>
          <p14:tracePt t="141610" x="15533688" y="7085013"/>
          <p14:tracePt t="141622" x="15516225" y="7018338"/>
          <p14:tracePt t="141634" x="15516225" y="6985000"/>
          <p14:tracePt t="141645" x="15482888" y="6985000"/>
          <p14:tracePt t="141656" x="15482888" y="6969125"/>
          <p14:tracePt t="141680" x="15482888" y="6951663"/>
          <p14:tracePt t="141746" x="15482888" y="6918325"/>
          <p14:tracePt t="141779" x="15516225" y="6918325"/>
          <p14:tracePt t="141825" x="15533688" y="6918325"/>
          <p14:tracePt t="143840" x="15549563" y="6918325"/>
          <p14:tracePt t="143840" x="15549563" y="6902450"/>
          <p14:tracePt t="143851" x="15582900" y="6902450"/>
          <p14:tracePt t="143873" x="15598775" y="6869113"/>
          <p14:tracePt t="143885" x="15649575" y="6853238"/>
          <p14:tracePt t="143896" x="15781338" y="6802438"/>
          <p14:tracePt t="143918" x="15832138" y="6786563"/>
          <p14:tracePt t="143918" x="15898813" y="6753225"/>
          <p14:tracePt t="143929" x="16146463" y="6670675"/>
          <p14:tracePt t="143940" x="16263938" y="6619875"/>
          <p14:tracePt t="143952" x="16413163" y="6553200"/>
          <p14:tracePt t="143963" x="16462375" y="6553200"/>
          <p14:tracePt t="143974" x="16495713" y="6519863"/>
          <p14:tracePt t="143986" x="16511588" y="6503988"/>
          <p14:tracePt t="144042" x="16511588" y="6454775"/>
          <p14:tracePt t="144053" x="16529050" y="6454775"/>
          <p14:tracePt t="144066" x="16529050" y="6437313"/>
          <p14:tracePt t="144097" x="16562388" y="6403975"/>
          <p14:tracePt t="144108" x="16578263" y="6388100"/>
          <p14:tracePt t="144120" x="16611600" y="6305550"/>
          <p14:tracePt t="144132" x="16611600" y="6288088"/>
          <p14:tracePt t="144142" x="16611600" y="6272213"/>
          <p14:tracePt t="144154" x="16511588" y="6122988"/>
          <p14:tracePt t="144167" x="16511588" y="6105525"/>
          <p14:tracePt t="144425" x="16562388" y="6105525"/>
          <p14:tracePt t="144436" x="16578263" y="6122988"/>
          <p14:tracePt t="144458" x="16611600" y="6122988"/>
          <p14:tracePt t="144469" x="16629063" y="6122988"/>
          <p14:tracePt t="144504" x="16644938" y="6221413"/>
          <p14:tracePt t="144537" x="16529050" y="6354763"/>
          <p14:tracePt t="144549" x="16413163" y="6437313"/>
          <p14:tracePt t="144559" x="16395700" y="6437313"/>
          <p14:tracePt t="144571" x="16379825" y="6437313"/>
          <p14:tracePt t="144582" x="16346488" y="6454775"/>
          <p14:tracePt t="144593" x="16329025" y="6454775"/>
          <p14:tracePt t="144604" x="16230600" y="6454775"/>
          <p14:tracePt t="144616" x="16146463" y="6454775"/>
          <p14:tracePt t="144626" x="16014700" y="6454775"/>
          <p14:tracePt t="144638" x="15665450" y="6454775"/>
          <p14:tracePt t="144660" x="15533688" y="6454775"/>
          <p14:tracePt t="144660" x="15251113" y="6403975"/>
          <p14:tracePt t="144671" x="15201900" y="6403975"/>
          <p14:tracePt t="144683" x="15151100" y="6403975"/>
          <p14:tracePt t="144829" x="15151100" y="6388100"/>
          <p14:tracePt t="144886" x="15151100" y="6354763"/>
          <p14:tracePt t="145009" x="15135225" y="6354763"/>
          <p14:tracePt t="145100" x="15117763" y="6354763"/>
          <p14:tracePt t="145167" x="15068550" y="6388100"/>
          <p14:tracePt t="145178" x="15035213" y="6403975"/>
          <p14:tracePt t="145190" x="15001875" y="6437313"/>
          <p14:tracePt t="145201" x="14901863" y="6503988"/>
          <p14:tracePt t="145212" x="14885988" y="6503988"/>
          <p14:tracePt t="145223" x="14803438" y="6553200"/>
          <p14:tracePt t="145234" x="14636750" y="6637338"/>
          <p14:tracePt t="145245" x="14554200" y="6670675"/>
          <p14:tracePt t="145257" x="14255750" y="6819900"/>
          <p14:tracePt t="145268" x="14039850" y="6902450"/>
          <p14:tracePt t="145279" x="13890625" y="6985000"/>
          <p14:tracePt t="145290" x="13358813" y="7216775"/>
          <p14:tracePt t="145301" x="13193713" y="7316788"/>
          <p14:tracePt t="145313" x="12712700" y="7599363"/>
          <p14:tracePt t="145324" x="12628563" y="7615238"/>
          <p14:tracePt t="145347" x="12512675" y="7699375"/>
          <p14:tracePt t="145347" x="12396788" y="7781925"/>
          <p14:tracePt t="145366" x="12379325" y="7815263"/>
          <p14:tracePt t="145370" x="12363450" y="7881938"/>
          <p14:tracePt t="145382" x="12330113" y="7897813"/>
          <p14:tracePt t="145391" x="12330113" y="7980363"/>
          <p14:tracePt t="145403" x="12379325" y="8129588"/>
          <p14:tracePt t="145415" x="12396788" y="8229600"/>
          <p14:tracePt t="145425" x="12496800" y="8345488"/>
          <p14:tracePt t="145436" x="12546013" y="8396288"/>
          <p14:tracePt t="145448" x="12612688" y="8461375"/>
          <p14:tracePt t="145459" x="12744450" y="8561388"/>
          <p14:tracePt t="145470" x="12828588" y="8577263"/>
          <p14:tracePt t="145482" x="13060363" y="8677275"/>
          <p14:tracePt t="145493" x="13142913" y="8677275"/>
          <p14:tracePt t="145504" x="13227050" y="8694738"/>
          <p14:tracePt t="145516" x="13409613" y="8694738"/>
          <p14:tracePt t="145526" x="13474700" y="8694738"/>
          <p14:tracePt t="145549" x="13657263" y="8643938"/>
          <p14:tracePt t="145549" x="13690600" y="8643938"/>
          <p14:tracePt t="145560" x="13708063" y="8628063"/>
          <p14:tracePt t="145571" x="13757275" y="8610600"/>
          <p14:tracePt t="145584" x="13757275" y="8577263"/>
          <p14:tracePt t="145593" x="13757275" y="8561388"/>
          <p14:tracePt t="145628" x="13757275" y="8512175"/>
          <p14:tracePt t="145639" x="13757275" y="8494713"/>
          <p14:tracePt t="145673" x="13757275" y="8461375"/>
          <p14:tracePt t="145954" x="13741400" y="8461375"/>
          <p14:tracePt t="145988" x="13708063" y="8461375"/>
          <p14:tracePt t="146011" x="13708063" y="8445500"/>
          <p14:tracePt t="146021" x="13641388" y="8412163"/>
          <p14:tracePt t="146044" x="13625513" y="8412163"/>
          <p14:tracePt t="146055" x="13574713" y="8412163"/>
          <p14:tracePt t="146067" x="13541375" y="8412163"/>
          <p14:tracePt t="146078" x="13458825" y="8412163"/>
          <p14:tracePt t="146089" x="13425488" y="8412163"/>
          <p14:tracePt t="146100" x="13409613" y="8445500"/>
          <p14:tracePt t="146111" x="13342938" y="8445500"/>
          <p14:tracePt t="146123" x="13309600" y="8461375"/>
          <p14:tracePt t="146134" x="13260388" y="8461375"/>
          <p14:tracePt t="146156" x="13227050" y="8494713"/>
          <p14:tracePt t="146168" x="13127038" y="8494713"/>
          <p14:tracePt t="146179" x="13027025" y="8494713"/>
          <p14:tracePt t="146190" x="12861925" y="8512175"/>
          <p14:tracePt t="146201" x="12777788" y="8512175"/>
          <p14:tracePt t="146213" x="12744450" y="8512175"/>
          <p14:tracePt t="146224" x="12561888" y="8512175"/>
          <p14:tracePt t="146236" x="12512675" y="8512175"/>
          <p14:tracePt t="146246" x="12430125" y="8512175"/>
          <p14:tracePt t="146269" x="12396788" y="8512175"/>
          <p14:tracePt t="146315" x="12379325" y="8512175"/>
          <p14:tracePt t="146325" x="12379325" y="8494713"/>
          <p14:tracePt t="146336" x="12330113" y="8461375"/>
          <p14:tracePt t="146350" x="12314238" y="8461375"/>
          <p14:tracePt t="146359" x="12314238" y="8445500"/>
          <p14:tracePt t="146370" x="12230100" y="8396288"/>
          <p14:tracePt t="146383" x="12214225" y="8396288"/>
          <p14:tracePt t="146393" x="12165013" y="8345488"/>
          <p14:tracePt t="146403" x="12147550" y="8345488"/>
          <p14:tracePt t="146417" x="12147550" y="8329613"/>
          <p14:tracePt t="146426" x="12114213" y="8329613"/>
          <p14:tracePt t="146438" x="12114213" y="8296275"/>
          <p14:tracePt t="146460" x="12098338" y="8296275"/>
          <p14:tracePt t="146483" x="12098338" y="8278813"/>
          <p14:tracePt t="146494" x="12080875" y="8278813"/>
          <p14:tracePt t="146550" x="12047538" y="8278813"/>
          <p14:tracePt t="146573" x="12031663" y="8278813"/>
          <p14:tracePt t="146606" x="11998325" y="8278813"/>
          <p14:tracePt t="146618" x="11964988" y="8278813"/>
          <p14:tracePt t="146629" x="11931650" y="8278813"/>
          <p14:tracePt t="146652" x="11882438" y="8278813"/>
          <p14:tracePt t="146663" x="11815763" y="8278813"/>
          <p14:tracePt t="146674" x="11699875" y="8278813"/>
          <p14:tracePt t="146685" x="11599863" y="8278813"/>
          <p14:tracePt t="146696" x="11566525" y="8278813"/>
          <p14:tracePt t="146708" x="11368088" y="8278813"/>
          <p14:tracePt t="146719" x="11285538" y="8278813"/>
          <p14:tracePt t="146733" x="11118850" y="8278813"/>
          <p14:tracePt t="146741" x="11018838" y="8278813"/>
          <p14:tracePt t="146753" x="10952163" y="8278813"/>
          <p14:tracePt t="146766" x="10737850" y="8278813"/>
          <p14:tracePt t="146776" x="10671175" y="8278813"/>
          <p14:tracePt t="146798" x="10471150" y="8278813"/>
          <p14:tracePt t="146809" x="10421938" y="8278813"/>
          <p14:tracePt t="146820" x="10321925" y="8278813"/>
          <p14:tracePt t="146832" x="10306050" y="8278813"/>
          <p14:tracePt t="146843" x="10221913" y="8278813"/>
          <p14:tracePt t="146854" x="10206038" y="8278813"/>
          <p14:tracePt t="146866" x="10190163" y="8278813"/>
          <p14:tracePt t="146876" x="10040938" y="8296275"/>
          <p14:tracePt t="146888" x="10023475" y="8296275"/>
          <p14:tracePt t="146900" x="9874250" y="8329613"/>
          <p14:tracePt t="146921" x="9858375" y="8329613"/>
          <p14:tracePt t="146956" x="9840913" y="8329613"/>
          <p14:tracePt t="146978" x="9807575" y="8329613"/>
          <p14:tracePt t="146988" x="9707563" y="8296275"/>
          <p14:tracePt t="147001" x="9691688" y="8296275"/>
          <p14:tracePt t="147011" x="9675813" y="8296275"/>
          <p14:tracePt t="147034" x="9675813" y="8278813"/>
          <p14:tracePt t="147056" x="9675813" y="8245475"/>
          <p14:tracePt t="147079" x="9758363" y="8180388"/>
          <p14:tracePt t="147092" x="9758363" y="8162925"/>
          <p14:tracePt t="147102" x="9791700" y="8162925"/>
          <p14:tracePt t="147123" x="9807575" y="8129588"/>
          <p14:tracePt t="147135" x="10072688" y="8129588"/>
          <p14:tracePt t="147146" x="10106025" y="8129588"/>
          <p14:tracePt t="147158" x="10437813" y="8129588"/>
          <p14:tracePt t="147169" x="10537825" y="8129588"/>
          <p14:tracePt t="147182" x="10604500" y="8129588"/>
          <p14:tracePt t="147191" x="10737850" y="8129588"/>
          <p14:tracePt t="147203" x="10787063" y="8129588"/>
          <p14:tracePt t="147216" x="10952163" y="8129588"/>
          <p14:tracePt t="147226" x="11018838" y="8129588"/>
          <p14:tracePt t="147237" x="11069638" y="8129588"/>
          <p14:tracePt t="147249" x="11168063" y="8162925"/>
          <p14:tracePt t="147259" x="11218863" y="8162925"/>
          <p14:tracePt t="147270" x="11285538" y="8162925"/>
          <p14:tracePt t="147293" x="11301413" y="8162925"/>
          <p14:tracePt t="147642" x="11334750" y="8162925"/>
          <p14:tracePt t="147655" x="11368088" y="8162925"/>
          <p14:tracePt t="147668" x="11450638" y="8162925"/>
          <p14:tracePt t="147677" x="11517313" y="8162925"/>
          <p14:tracePt t="147686" x="11533188" y="8162925"/>
          <p14:tracePt t="147699" x="11650663" y="8162925"/>
          <p14:tracePt t="147709" x="11682413" y="8162925"/>
          <p14:tracePt t="147720" x="11699875" y="8162925"/>
          <p14:tracePt t="147958" x="11733213" y="8162925"/>
          <p14:tracePt t="147969" x="11766550" y="8162925"/>
          <p14:tracePt t="147979" x="11915775" y="8129588"/>
          <p14:tracePt t="147992" x="12031663" y="8129588"/>
          <p14:tracePt t="148001" x="12165013" y="8113713"/>
          <p14:tracePt t="148013" x="12396788" y="8062913"/>
          <p14:tracePt t="148024" x="12546013" y="8062913"/>
          <p14:tracePt t="148034" x="12861925" y="8013700"/>
          <p14:tracePt t="148046" x="13011150" y="7997825"/>
          <p14:tracePt t="148057" x="13193713" y="7980363"/>
          <p14:tracePt t="148069" x="13425488" y="7931150"/>
          <p14:tracePt t="148080" x="13492163" y="7931150"/>
          <p14:tracePt t="148148" x="13492163" y="7897813"/>
          <p14:tracePt t="148159" x="13474700" y="7897813"/>
          <p14:tracePt t="148182" x="13458825" y="7897813"/>
          <p14:tracePt t="148204" x="13309600" y="7947025"/>
          <p14:tracePt t="148216" x="13260388" y="7947025"/>
          <p14:tracePt t="148226" x="13193713" y="7947025"/>
          <p14:tracePt t="148237" x="12993688" y="7947025"/>
          <p14:tracePt t="148249" x="12828588" y="7947025"/>
          <p14:tracePt t="148260" x="12728575" y="7947025"/>
          <p14:tracePt t="148282" x="12446000" y="7931150"/>
          <p14:tracePt t="148294" x="12379325" y="7931150"/>
          <p14:tracePt t="148316" x="12363450" y="7931150"/>
          <p14:tracePt t="148328" x="12379325" y="7931150"/>
          <p14:tracePt t="148339" x="12396788" y="7931150"/>
          <p14:tracePt t="148350" x="12679363" y="7848600"/>
          <p14:tracePt t="148530" x="12661900" y="7848600"/>
          <p14:tracePt t="148541" x="12628563" y="7848600"/>
          <p14:tracePt t="148564" x="12479338" y="7848600"/>
          <p14:tracePt t="148575" x="12263438" y="7848600"/>
          <p14:tracePt t="148587" x="12196763" y="7848600"/>
          <p14:tracePt t="148600" x="12031663" y="7881938"/>
          <p14:tracePt t="148609" x="11749088" y="7931150"/>
          <p14:tracePt t="148620" x="11650663" y="7931150"/>
          <p14:tracePt t="148632" x="11450638" y="7931150"/>
          <p14:tracePt t="148642" x="11350625" y="7931150"/>
          <p14:tracePt t="148654" x="11301413" y="7931150"/>
          <p14:tracePt t="148666" x="11168063" y="7931150"/>
          <p14:tracePt t="148676" x="11118850" y="7931150"/>
          <p14:tracePt t="148688" x="11018838" y="7947025"/>
          <p14:tracePt t="148700" x="10969625" y="7947025"/>
          <p14:tracePt t="148710" x="10936288" y="7947025"/>
          <p14:tracePt t="148721" x="10820400" y="7980363"/>
          <p14:tracePt t="148733" x="10737850" y="7980363"/>
          <p14:tracePt t="148743" x="10555288" y="7997825"/>
          <p14:tracePt t="148755" x="10488613" y="7997825"/>
          <p14:tracePt t="148767" x="10388600" y="7997825"/>
          <p14:tracePt t="148777" x="10206038" y="8013700"/>
          <p14:tracePt t="148789" x="10139363" y="8047038"/>
          <p14:tracePt t="148804" x="10106025" y="8047038"/>
          <p14:tracePt t="148811" x="10023475" y="8047038"/>
          <p14:tracePt t="148844" x="9990138" y="8047038"/>
          <p14:tracePt t="148845" x="9974263" y="8047038"/>
          <p14:tracePt t="148867" x="9956800" y="8047038"/>
          <p14:tracePt t="148891" x="9923463" y="8047038"/>
          <p14:tracePt t="148924" x="9907588" y="8047038"/>
          <p14:tracePt t="148946" x="9874250" y="8047038"/>
          <p14:tracePt t="148991" x="9907588" y="8047038"/>
          <p14:tracePt t="149014" x="9923463" y="8047038"/>
          <p14:tracePt t="149026" x="9990138" y="8047038"/>
          <p14:tracePt t="149036" x="10221913" y="8013700"/>
          <p14:tracePt t="149049" x="10321925" y="7997825"/>
          <p14:tracePt t="149059" x="10587038" y="7980363"/>
          <p14:tracePt t="149071" x="10720388" y="7947025"/>
          <p14:tracePt t="149082" x="10820400" y="7931150"/>
          <p14:tracePt t="149093" x="11185525" y="7881938"/>
          <p14:tracePt t="149104" x="11334750" y="7848600"/>
          <p14:tracePt t="149117" x="11733213" y="7781925"/>
          <p14:tracePt t="149126" x="11882438" y="7764463"/>
          <p14:tracePt t="149138" x="11964988" y="7731125"/>
          <p14:tracePt t="149150" x="12230100" y="7731125"/>
          <p14:tracePt t="149160" x="12280900" y="7731125"/>
          <p14:tracePt t="149171" x="12330113" y="7731125"/>
          <p14:tracePt t="149351" x="12330113" y="7764463"/>
          <p14:tracePt t="149375" x="12363450" y="7764463"/>
          <p14:tracePt t="149386" x="12379325" y="7781925"/>
          <p14:tracePt t="149408" x="12430125" y="7781925"/>
          <p14:tracePt t="149432" x="12430125" y="7815263"/>
          <p14:tracePt t="149509" x="12396788" y="7815263"/>
          <p14:tracePt t="149521" x="12379325" y="7815263"/>
          <p14:tracePt t="149543" x="12230100" y="7848600"/>
          <p14:tracePt t="149554" x="12196763" y="7881938"/>
          <p14:tracePt t="149567" x="12114213" y="7881938"/>
          <p14:tracePt t="149576" x="11982450" y="7897813"/>
          <p14:tracePt t="149611" x="11964988" y="7897813"/>
          <p14:tracePt t="149621" x="11964988" y="7881938"/>
          <p14:tracePt t="149643" x="11964988" y="7848600"/>
          <p14:tracePt t="149656" x="11964988" y="7815263"/>
          <p14:tracePt t="149667" x="11982450" y="7764463"/>
          <p14:tracePt t="149678" x="11998325" y="7715250"/>
          <p14:tracePt t="149690" x="12114213" y="7615238"/>
          <p14:tracePt t="149701" x="12196763" y="7581900"/>
          <p14:tracePt t="149711" x="12396788" y="7466013"/>
          <p14:tracePt t="149723" x="12479338" y="7466013"/>
          <p14:tracePt t="149746" x="12612688" y="7466013"/>
          <p14:tracePt t="149756" x="12628563" y="7466013"/>
          <p14:tracePt t="149768" x="12712700" y="7499350"/>
          <p14:tracePt t="149779" x="12712700" y="7532688"/>
          <p14:tracePt t="149802" x="12728575" y="7615238"/>
          <p14:tracePt t="149813" x="12728575" y="7648575"/>
          <p14:tracePt t="149825" x="12712700" y="7715250"/>
          <p14:tracePt t="149836" x="12712700" y="7731125"/>
          <p14:tracePt t="149858" x="12661900" y="7781925"/>
          <p14:tracePt t="149869" x="12628563" y="7781925"/>
          <p14:tracePt t="149880" x="12546013" y="7815263"/>
          <p14:tracePt t="149904" x="12512675" y="7815263"/>
          <p14:tracePt t="149917" x="12446000" y="7815263"/>
          <p14:tracePt t="149925" x="12430125" y="7815263"/>
          <p14:tracePt t="149936" x="12363450" y="7781925"/>
          <p14:tracePt t="149959" x="12263438" y="7764463"/>
          <p14:tracePt t="149982" x="12196763" y="7699375"/>
          <p14:tracePt t="149982" x="12165013" y="7699375"/>
          <p14:tracePt t="150005" x="12165013" y="7666038"/>
          <p14:tracePt t="150017" x="12165013" y="7648575"/>
          <p14:tracePt t="150026" x="12214225" y="7599363"/>
          <p14:tracePt t="150050" x="12230100" y="7599363"/>
          <p14:tracePt t="150060" x="12379325" y="7548563"/>
          <p14:tracePt t="150072" x="12396788" y="7548563"/>
          <p14:tracePt t="150084" x="12479338" y="7581900"/>
          <p14:tracePt t="150106" x="12496800" y="7599363"/>
          <p14:tracePt t="150116" x="12512675" y="7615238"/>
          <p14:tracePt t="150139" x="12512675" y="7699375"/>
          <p14:tracePt t="150151" x="12512675" y="7715250"/>
          <p14:tracePt t="150161" x="12512675" y="7764463"/>
          <p14:tracePt t="150195" x="12496800" y="7781925"/>
          <p14:tracePt t="150206" x="12479338" y="7781925"/>
          <p14:tracePt t="150217" x="12446000" y="7815263"/>
          <p14:tracePt t="150229" x="12363450" y="7815263"/>
          <p14:tracePt t="150251" x="12330113" y="7781925"/>
          <p14:tracePt t="150274" x="12330113" y="7764463"/>
          <p14:tracePt t="150286" x="12330113" y="7699375"/>
          <p14:tracePt t="150308" x="12330113" y="7666038"/>
          <p14:tracePt t="150319" x="12363450" y="7666038"/>
          <p14:tracePt t="150341" x="12546013" y="7648575"/>
          <p14:tracePt t="150352" x="12612688" y="7648575"/>
          <p14:tracePt t="150366" x="12795250" y="7666038"/>
          <p14:tracePt t="150375" x="12895263" y="7666038"/>
          <p14:tracePt t="150386" x="12993688" y="7699375"/>
          <p14:tracePt t="150400" x="13176250" y="7731125"/>
          <p14:tracePt t="150421" x="13242925" y="7764463"/>
          <p14:tracePt t="150423" x="13309600" y="7781925"/>
          <p14:tracePt t="150433" x="13358813" y="7781925"/>
          <p14:tracePt t="150443" x="13425488" y="7815263"/>
          <p14:tracePt t="150454" x="13525500" y="7815263"/>
          <p14:tracePt t="150466" x="13541375" y="7815263"/>
          <p14:tracePt t="150476" x="13592175" y="7815263"/>
          <p14:tracePt t="150510" x="13625513" y="7815263"/>
          <p14:tracePt t="150532" x="13690600" y="7815263"/>
          <p14:tracePt t="150566" x="13708063" y="7815263"/>
          <p14:tracePt t="150635" x="13690600" y="7815263"/>
          <p14:tracePt t="150656" x="13625513" y="7815263"/>
          <p14:tracePt t="150685" x="13592175" y="7815263"/>
          <p14:tracePt t="150688" x="13525500" y="7815263"/>
          <p14:tracePt t="150692" x="13474700" y="7815263"/>
          <p14:tracePt t="150702" x="13358813" y="7815263"/>
          <p14:tracePt t="150716" x="13242925" y="7781925"/>
          <p14:tracePt t="150724" x="13193713" y="7764463"/>
          <p14:tracePt t="150735" x="13142913" y="7731125"/>
          <p14:tracePt t="150758" x="13127038" y="7731125"/>
          <p14:tracePt t="150781" x="13127038" y="7715250"/>
          <p14:tracePt t="150792" x="13176250" y="7666038"/>
          <p14:tracePt t="150803" x="13193713" y="7648575"/>
          <p14:tracePt t="150826" x="13358813" y="7532688"/>
          <p14:tracePt t="150836" x="13376275" y="7532688"/>
          <p14:tracePt t="150848" x="13541375" y="7483475"/>
          <p14:tracePt t="150872" x="13574713" y="7483475"/>
          <p14:tracePt t="150893" x="13592175" y="7499350"/>
          <p14:tracePt t="150916" x="13625513" y="7581900"/>
          <p14:tracePt t="150919" x="13625513" y="7615238"/>
          <p14:tracePt t="150938" x="13625513" y="7666038"/>
          <p14:tracePt t="150939" x="13625513" y="7764463"/>
          <p14:tracePt t="150960" x="13592175" y="7781925"/>
          <p14:tracePt t="150961" x="13541375" y="7831138"/>
          <p14:tracePt t="150994" x="13492163" y="7848600"/>
          <p14:tracePt t="151028" x="13474700" y="7848600"/>
          <p14:tracePt t="151073" x="13474700" y="7831138"/>
          <p14:tracePt t="151095" x="13492163" y="7831138"/>
          <p14:tracePt t="151107" x="13574713" y="7831138"/>
          <p14:tracePt t="151118" x="13641388" y="7848600"/>
          <p14:tracePt t="151129" x="13741400" y="7848600"/>
          <p14:tracePt t="151140" x="13774738" y="7848600"/>
          <p14:tracePt t="151151" x="13806488" y="7848600"/>
          <p14:tracePt t="151162" x="13857288" y="7848600"/>
          <p14:tracePt t="151242" x="13857288" y="7831138"/>
          <p14:tracePt t="151252" x="13823950" y="7831138"/>
          <p14:tracePt t="151275" x="13757275" y="7815263"/>
          <p14:tracePt t="151309" x="13774738" y="7815263"/>
          <p14:tracePt t="151320" x="13774738" y="7831138"/>
          <p14:tracePt t="151333" x="13806488" y="7831138"/>
          <p14:tracePt t="151343" x="13857288" y="7848600"/>
          <p14:tracePt t="151365" x="13890625" y="7848600"/>
          <p14:tracePt t="151376" x="13923963" y="7848600"/>
          <p14:tracePt t="151388" x="13989050" y="7848600"/>
          <p14:tracePt t="151400" x="14006513" y="7848600"/>
          <p14:tracePt t="151421" x="14039850" y="7848600"/>
          <p14:tracePt t="151466" x="14006513" y="7848600"/>
          <p14:tracePt t="151477" x="13973175" y="7848600"/>
          <p14:tracePt t="151489" x="13923963" y="7848600"/>
          <p14:tracePt t="151500" x="13857288" y="7848600"/>
          <p14:tracePt t="151511" x="13774738" y="7881938"/>
          <p14:tracePt t="151522" x="13708063" y="7881938"/>
          <p14:tracePt t="151535" x="13358813" y="7897813"/>
          <p14:tracePt t="151545" x="13227050" y="7897813"/>
          <p14:tracePt t="151557" x="12795250" y="7897813"/>
          <p14:tracePt t="151568" x="12628563" y="7931150"/>
          <p14:tracePt t="151579" x="12446000" y="7931150"/>
          <p14:tracePt t="151590" x="12165013" y="7931150"/>
          <p14:tracePt t="151602" x="12080875" y="7931150"/>
          <p14:tracePt t="151624" x="11815763" y="7881938"/>
          <p14:tracePt t="151635" x="11682413" y="7881938"/>
          <p14:tracePt t="151647" x="11533188" y="7848600"/>
          <p14:tracePt t="151658" x="11483975" y="7848600"/>
          <p14:tracePt t="151669" x="11468100" y="7815263"/>
          <p14:tracePt t="151703" x="11468100" y="7781925"/>
          <p14:tracePt t="151736" x="11468100" y="7764463"/>
          <p14:tracePt t="151759" x="11483975" y="7764463"/>
          <p14:tracePt t="151770" x="11583988" y="7731125"/>
          <p14:tracePt t="151782" x="11699875" y="7731125"/>
          <p14:tracePt t="151792" x="12263438" y="7648575"/>
          <p14:tracePt t="151804" x="12546013" y="7599363"/>
          <p14:tracePt t="151817" x="13027025" y="7532688"/>
          <p14:tracePt t="151826" x="13260388" y="7483475"/>
          <p14:tracePt t="151838" x="13376275" y="7483475"/>
          <p14:tracePt t="151850" x="13625513" y="7483475"/>
          <p14:tracePt t="151860" x="13657263" y="7483475"/>
          <p14:tracePt t="151882" x="13641388" y="7483475"/>
          <p14:tracePt t="151894" x="13625513" y="7483475"/>
          <p14:tracePt t="151906" x="13342938" y="7532688"/>
          <p14:tracePt t="151917" x="13242925" y="7548563"/>
          <p14:tracePt t="151928" x="12944475" y="7548563"/>
          <p14:tracePt t="151940" x="12844463" y="7548563"/>
          <p14:tracePt t="151950" x="12661900" y="7548563"/>
          <p14:tracePt t="151961" x="12280900" y="7548563"/>
          <p14:tracePt t="151973" x="12047538" y="7548563"/>
          <p14:tracePt t="151984" x="11699875" y="7581900"/>
          <p14:tracePt t="151995" x="11650663" y="7581900"/>
          <p14:tracePt t="152006" x="11566525" y="7599363"/>
          <p14:tracePt t="152018" x="11368088" y="7599363"/>
          <p14:tracePt t="152029" x="11285538" y="7615238"/>
          <p14:tracePt t="152040" x="11069638" y="7615238"/>
          <p14:tracePt t="152051" x="11018838" y="7648575"/>
          <p14:tracePt t="152062" x="10936288" y="7648575"/>
          <p14:tracePt t="152074" x="10704513" y="7699375"/>
          <p14:tracePt t="152085" x="10604500" y="7715250"/>
          <p14:tracePt t="152099" x="10221913" y="7815263"/>
          <p14:tracePt t="152107" x="10139363" y="7831138"/>
          <p14:tracePt t="152119" x="9990138" y="7848600"/>
          <p14:tracePt t="152133" x="9858375" y="7897813"/>
          <p14:tracePt t="152141" x="9840913" y="7897813"/>
          <p14:tracePt t="152153" x="9807575" y="7897813"/>
          <p14:tracePt t="152166" x="9791700" y="7897813"/>
          <p14:tracePt t="152198" x="9791700" y="7881938"/>
          <p14:tracePt t="152220" x="9840913" y="7848600"/>
          <p14:tracePt t="152234" x="9840913" y="7831138"/>
          <p14:tracePt t="152242" x="9907588" y="7764463"/>
          <p14:tracePt t="152254" x="9907588" y="7731125"/>
          <p14:tracePt t="152266" x="9923463" y="7731125"/>
          <p14:tracePt t="152288" x="9923463" y="7764463"/>
          <p14:tracePt t="152300" x="9923463" y="7815263"/>
          <p14:tracePt t="152310" x="9923463" y="7848600"/>
          <p14:tracePt t="152322" x="9923463" y="7897813"/>
          <p14:tracePt t="152333" x="9923463" y="7947025"/>
          <p14:tracePt t="152344" x="9907588" y="7997825"/>
          <p14:tracePt t="152355" x="9907588" y="8096250"/>
          <p14:tracePt t="152367" x="9907588" y="8113713"/>
          <p14:tracePt t="152378" x="9956800" y="8162925"/>
          <p14:tracePt t="152389" x="10072688" y="8213725"/>
          <p14:tracePt t="152401" x="10190163" y="8213725"/>
          <p14:tracePt t="152411" x="10537825" y="8213725"/>
          <p14:tracePt t="152422" x="10671175" y="8162925"/>
          <p14:tracePt t="152434" x="10769600" y="8162925"/>
          <p14:tracePt t="152445" x="10952163" y="8096250"/>
          <p14:tracePt t="152456" x="10969625" y="8096250"/>
          <p14:tracePt t="152479" x="10969625" y="8062913"/>
          <p14:tracePt t="152490" x="10952163" y="8062913"/>
          <p14:tracePt t="152502" x="10853738" y="8013700"/>
          <p14:tracePt t="152512" x="10836275" y="7997825"/>
          <p14:tracePt t="152524" x="10720388" y="7947025"/>
          <p14:tracePt t="152535" x="10671175" y="7947025"/>
          <p14:tracePt t="152547" x="10604500" y="7947025"/>
          <p14:tracePt t="152558" x="10471150" y="7947025"/>
          <p14:tracePt t="152569" x="10388600" y="7947025"/>
          <p14:tracePt t="152583" x="10156825" y="7980363"/>
          <p14:tracePt t="152592" x="10072688" y="7980363"/>
          <p14:tracePt t="152602" x="9974263" y="7997825"/>
          <p14:tracePt t="152616" x="9707563" y="8013700"/>
          <p14:tracePt t="152626" x="9625013" y="8047038"/>
          <p14:tracePt t="152637" x="9558338" y="8096250"/>
          <p14:tracePt t="152659" x="9558338" y="8113713"/>
          <p14:tracePt t="152670" x="9558338" y="8162925"/>
          <p14:tracePt t="152682" x="9575800" y="8213725"/>
          <p14:tracePt t="152705" x="9740900" y="8345488"/>
          <p14:tracePt t="152705" x="9840913" y="8396288"/>
          <p14:tracePt t="152717" x="9974263" y="8412163"/>
          <p14:tracePt t="152726" x="10388600" y="8494713"/>
          <p14:tracePt t="152738" x="10537825" y="8494713"/>
          <p14:tracePt t="152750" x="10952163" y="8494713"/>
          <p14:tracePt t="152760" x="11118850" y="8494713"/>
          <p14:tracePt t="152771" x="11301413" y="8461375"/>
          <p14:tracePt t="152783" x="11699875" y="8412163"/>
          <p14:tracePt t="152794" x="11882438" y="8396288"/>
          <p14:tracePt t="152805" x="12379325" y="8345488"/>
          <p14:tracePt t="152817" x="12512675" y="8296275"/>
          <p14:tracePt t="152827" x="12712700" y="8278813"/>
          <p14:tracePt t="152840" x="13077825" y="8229600"/>
          <p14:tracePt t="152851" x="13127038" y="8229600"/>
          <p14:tracePt t="152862" x="13342938" y="8180388"/>
          <p14:tracePt t="152873" x="13358813" y="8180388"/>
          <p14:tracePt t="152951" x="13358813" y="8213725"/>
          <p14:tracePt t="152999" x="13376275" y="8229600"/>
          <p14:tracePt t="153008" x="13409613" y="8229600"/>
          <p14:tracePt t="153043" x="13425488" y="8229600"/>
          <p14:tracePt t="153053" x="13458825" y="8229600"/>
          <p14:tracePt t="153098" x="13458825" y="8245475"/>
          <p14:tracePt t="153109" x="13474700" y="8245475"/>
          <p14:tracePt t="153156" x="13492163" y="8278813"/>
          <p14:tracePt t="153200" x="13525500" y="8278813"/>
          <p14:tracePt t="153210" x="13525500" y="8296275"/>
          <p14:tracePt t="153244" x="13492163" y="8296275"/>
          <p14:tracePt t="153255" x="13492163" y="8329613"/>
          <p14:tracePt t="153267" x="13474700" y="8329613"/>
          <p14:tracePt t="153277" x="13425488" y="8345488"/>
          <p14:tracePt t="153289" x="13292138" y="8396288"/>
          <p14:tracePt t="153300" x="13227050" y="8412163"/>
          <p14:tracePt t="153312" x="13142913" y="8412163"/>
          <p14:tracePt t="153323" x="12895263" y="8461375"/>
          <p14:tracePt t="153334" x="12744450" y="8461375"/>
          <p14:tracePt t="153345" x="12512675" y="8461375"/>
          <p14:tracePt t="153357" x="12479338" y="8461375"/>
          <p14:tracePt t="153368" x="12446000" y="8461375"/>
          <p14:tracePt t="153379" x="12396788" y="8445500"/>
          <p14:tracePt t="153390" x="12379325" y="8445500"/>
          <p14:tracePt t="153402" x="12379325" y="8412163"/>
          <p14:tracePt t="153436" x="12330113" y="8396288"/>
          <p14:tracePt t="153449" x="12330113" y="8362950"/>
          <p14:tracePt t="153458" x="12280900" y="8345488"/>
          <p14:tracePt t="153470" x="12263438" y="8345488"/>
          <p14:tracePt t="153504" x="12214225" y="8329613"/>
          <p14:tracePt t="153559" x="12214225" y="8296275"/>
          <p14:tracePt t="153571" x="12230100" y="8296275"/>
          <p14:tracePt t="153583" x="12263438" y="8296275"/>
          <p14:tracePt t="153593" x="12363450" y="8278813"/>
          <p14:tracePt t="153605" x="12512675" y="8278813"/>
          <p14:tracePt t="153617" x="12661900" y="8245475"/>
          <p14:tracePt t="153626" x="12744450" y="8245475"/>
          <p14:tracePt t="153638" x="12911138" y="8229600"/>
          <p14:tracePt t="153650" x="12993688" y="8229600"/>
          <p14:tracePt t="153660" x="13142913" y="8229600"/>
          <p14:tracePt t="153672" x="13227050" y="8229600"/>
          <p14:tracePt t="153683" x="13292138" y="8229600"/>
          <p14:tracePt t="153693" x="13425488" y="8229600"/>
          <p14:tracePt t="153705" x="13474700" y="8229600"/>
          <p14:tracePt t="153716" x="13492163" y="8229600"/>
          <p14:tracePt t="153908" x="13474700" y="8229600"/>
          <p14:tracePt t="154066" x="13474700" y="8213725"/>
          <p14:tracePt t="154121" x="13474700" y="8180388"/>
          <p14:tracePt t="154134" x="13492163" y="8180388"/>
          <p14:tracePt t="154201" x="13525500" y="8180388"/>
          <p14:tracePt t="154415" x="13525500" y="8162925"/>
          <p14:tracePt t="155057" x="13492163" y="8162925"/>
          <p14:tracePt t="155078" x="13409613" y="8162925"/>
          <p14:tracePt t="155089" x="13309600" y="8162925"/>
          <p14:tracePt t="155101" x="13193713" y="8162925"/>
          <p14:tracePt t="155111" x="12844463" y="8229600"/>
          <p14:tracePt t="155122" x="12679363" y="8329613"/>
          <p14:tracePt t="155134" x="12314238" y="8528050"/>
          <p14:tracePt t="155145" x="11982450" y="8610600"/>
          <p14:tracePt t="155156" x="11682413" y="8610600"/>
          <p14:tracePt t="155168" x="10023475" y="8329613"/>
          <p14:tracePt t="155179" x="9342438" y="8162925"/>
          <p14:tracePt t="155190" x="7218363" y="7666038"/>
          <p14:tracePt t="155201" x="6305550" y="7483475"/>
          <p14:tracePt t="155217" x="5842000" y="7367588"/>
          <p14:tracePt t="155224" x="3617913" y="6918325"/>
          <p14:tracePt t="155235" x="3152775" y="6869113"/>
          <p14:tracePt t="155250" x="1776413" y="6819900"/>
          <p14:tracePt t="155258" x="1560513" y="6819900"/>
          <p14:tracePt t="155427" x="1593850" y="6802438"/>
          <p14:tracePt t="155438" x="1543050" y="6786563"/>
          <p14:tracePt t="155451" x="1509713" y="6786563"/>
          <p14:tracePt t="155472" x="1493838" y="6786563"/>
          <p14:tracePt t="155483" x="1476375" y="6819900"/>
          <p14:tracePt t="155494" x="1476375" y="6853238"/>
          <p14:tracePt t="155505" x="1443038" y="6853238"/>
          <p14:tracePt t="155528" x="1427163" y="6819900"/>
          <p14:tracePt t="155539" x="1277938" y="6619875"/>
          <p14:tracePt t="155550" x="1195388" y="6503988"/>
          <p14:tracePt t="155562" x="879475" y="6038850"/>
          <p14:tracePt t="155573" x="846138" y="5922963"/>
          <p14:tracePt t="155584" x="763588" y="5657850"/>
          <p14:tracePt t="155595" x="681038" y="5210175"/>
          <p14:tracePt t="155607" x="647700" y="5010150"/>
          <p14:tracePt t="155618" x="581025" y="4164013"/>
          <p14:tracePt t="155629" x="581025" y="3832225"/>
          <p14:tracePt t="155640" x="581025" y="3649663"/>
          <p14:tracePt t="155652" x="581025" y="2754313"/>
          <p14:tracePt t="155662" x="614363" y="2471738"/>
          <p14:tracePt t="155674" x="796925" y="1941513"/>
          <p14:tracePt t="155685" x="879475" y="1758950"/>
          <p14:tracePt t="155696" x="1012825" y="1609725"/>
          <p14:tracePt t="155707" x="1244600" y="1409700"/>
          <p14:tracePt t="155719" x="1377950" y="1311275"/>
          <p14:tracePt t="155733" x="1776413" y="1211263"/>
          <p14:tracePt t="155741" x="1958975" y="1211263"/>
          <p14:tracePt t="155753" x="2224088" y="1244600"/>
          <p14:tracePt t="155766" x="2805113" y="1592263"/>
          <p14:tracePt t="155776" x="3052763" y="1808163"/>
          <p14:tracePt t="155793" x="3800475" y="2738438"/>
          <p14:tracePt t="155796" x="3998913" y="3019425"/>
          <p14:tracePt t="155809" x="4165600" y="3302000"/>
          <p14:tracePt t="155820" x="4464050" y="3898900"/>
          <p14:tracePt t="155833" x="4579938" y="4130675"/>
          <p14:tracePt t="155844" x="4662488" y="4579938"/>
          <p14:tracePt t="155853" x="4662488" y="4795838"/>
          <p14:tracePt t="155866" x="4630738" y="5010150"/>
          <p14:tracePt t="155877" x="4298950" y="5608638"/>
          <p14:tracePt t="155888" x="4198938" y="5791200"/>
          <p14:tracePt t="155903" x="3998913" y="6056313"/>
          <p14:tracePt t="155910" x="3717925" y="6338888"/>
          <p14:tracePt t="155922" x="3600450" y="6403975"/>
          <p14:tracePt t="155933" x="3268663" y="6470650"/>
          <p14:tracePt t="155944" x="3086100" y="6503988"/>
          <p14:tracePt t="155955" x="2571750" y="6519863"/>
          <p14:tracePt t="155967" x="2273300" y="6519863"/>
          <p14:tracePt t="155977" x="2008188" y="6454775"/>
          <p14:tracePt t="155989" x="1593850" y="6105525"/>
          <p14:tracePt t="156001" x="1493838" y="5889625"/>
          <p14:tracePt t="156023" x="1360488" y="4529138"/>
          <p14:tracePt t="156034" x="1377950" y="4230688"/>
          <p14:tracePt t="156045" x="1493838" y="3667125"/>
          <p14:tracePt t="156057" x="1658938" y="3317875"/>
          <p14:tracePt t="156067" x="1725613" y="3152775"/>
          <p14:tracePt t="156080" x="2108200" y="2471738"/>
          <p14:tracePt t="156102" x="2239963" y="2289175"/>
          <p14:tracePt t="156102" x="2589213" y="1924050"/>
          <p14:tracePt t="156113" x="2738438" y="1825625"/>
          <p14:tracePt t="156124" x="3103563" y="1658938"/>
          <p14:tracePt t="156136" x="3268663" y="1643063"/>
          <p14:tracePt t="156147" x="3435350" y="1643063"/>
          <p14:tracePt t="156158" x="3833813" y="1725613"/>
          <p14:tracePt t="156183" x="4248150" y="2041525"/>
          <p14:tracePt t="156192" x="4945063" y="2687638"/>
          <p14:tracePt t="156203" x="5210175" y="2952750"/>
          <p14:tracePt t="156216" x="5692775" y="3551238"/>
          <p14:tracePt t="156225" x="5857875" y="3816350"/>
          <p14:tracePt t="156236" x="5957888" y="4014788"/>
          <p14:tracePt t="156249" x="6073775" y="4446588"/>
          <p14:tracePt t="156259" x="6122988" y="4695825"/>
          <p14:tracePt t="156270" x="6140450" y="5143500"/>
          <p14:tracePt t="156282" x="6122988" y="5310188"/>
          <p14:tracePt t="156293" x="6091238" y="5524500"/>
          <p14:tracePt t="156305" x="5957888" y="5940425"/>
          <p14:tracePt t="156316" x="5842000" y="6122988"/>
          <p14:tracePt t="156338" x="5559425" y="6503988"/>
          <p14:tracePt t="156350" x="5459413" y="6670675"/>
          <p14:tracePt t="156361" x="5343525" y="6869113"/>
          <p14:tracePt t="156371" x="5327650" y="6951663"/>
          <p14:tracePt t="156383" x="5276850" y="7085013"/>
          <p14:tracePt t="156394" x="5210175" y="7185025"/>
          <p14:tracePt t="156405" x="5160963" y="7216775"/>
          <p14:tracePt t="156416" x="5060950" y="7267575"/>
          <p14:tracePt t="156428" x="5045075" y="7267575"/>
          <p14:tracePt t="156439" x="4978400" y="7300913"/>
          <p14:tracePt t="156462" x="4945063" y="7316788"/>
          <p14:tracePt t="156473" x="4929188" y="7316788"/>
          <p14:tracePt t="156484" x="4929188" y="7334250"/>
          <p14:tracePt t="156507" x="4911725" y="7334250"/>
          <p14:tracePt t="156528" x="4813300" y="7383463"/>
          <p14:tracePt t="156540" x="4762500" y="7383463"/>
          <p14:tracePt t="156551" x="4662488" y="7416800"/>
          <p14:tracePt t="156562" x="4630738" y="7432675"/>
          <p14:tracePt t="156596" x="4646613" y="7416800"/>
          <p14:tracePt t="156878" x="4662488" y="7383463"/>
          <p14:tracePt t="156900" x="4695825" y="7383463"/>
          <p14:tracePt t="156911" x="4713288" y="7416800"/>
          <p14:tracePt t="156923" x="4878388" y="7532688"/>
          <p14:tracePt t="156945" x="4929188" y="7599363"/>
          <p14:tracePt t="156946" x="4978400" y="7666038"/>
          <p14:tracePt t="156957" x="5027613" y="7831138"/>
          <p14:tracePt t="156968" x="5027613" y="7931150"/>
          <p14:tracePt t="156990" x="5060950" y="8278813"/>
          <p14:tracePt t="156991" x="5094288" y="8412163"/>
          <p14:tracePt t="157002" x="5094288" y="8494713"/>
          <p14:tracePt t="157035" x="5145088" y="8759825"/>
          <p14:tracePt t="157036" x="5160963" y="8793163"/>
          <p14:tracePt t="157046" x="5178425" y="8859838"/>
          <p14:tracePt t="157058" x="5178425" y="8877300"/>
          <p14:tracePt t="157080" x="5210175" y="8877300"/>
          <p14:tracePt t="157148" x="5210175" y="8859838"/>
          <p14:tracePt t="157159" x="5210175" y="8843963"/>
          <p14:tracePt t="157170" x="5210175" y="8743950"/>
          <p14:tracePt t="157183" x="5210175" y="8694738"/>
          <p14:tracePt t="157205" x="5210175" y="8528050"/>
          <p14:tracePt t="157227" x="5210175" y="8494713"/>
          <p14:tracePt t="157237" x="5227638" y="8461375"/>
          <p14:tracePt t="157271" x="5227638" y="8512175"/>
          <p14:tracePt t="157283" x="5227638" y="8628063"/>
          <p14:tracePt t="157294" x="5227638" y="8677275"/>
          <p14:tracePt t="157317" x="5210175" y="8793163"/>
          <p14:tracePt t="157317" x="5178425" y="8877300"/>
          <p14:tracePt t="157328" x="5178425" y="8959850"/>
          <p14:tracePt t="157350" x="5178425" y="9009063"/>
          <p14:tracePt t="157384" x="5160963" y="9009063"/>
          <p14:tracePt t="157441" x="5094288" y="8728075"/>
          <p14:tracePt t="157452" x="5094288" y="8628063"/>
          <p14:tracePt t="157463" x="5094288" y="8445500"/>
          <p14:tracePt t="157474" x="5094288" y="8412163"/>
          <p14:tracePt t="157497" x="5094288" y="8278813"/>
          <p14:tracePt t="157519" x="5145088" y="8229600"/>
          <p14:tracePt t="157533" x="5145088" y="8213725"/>
          <p14:tracePt t="157553" x="5160963" y="8213725"/>
          <p14:tracePt t="157575" x="5178425" y="8245475"/>
          <p14:tracePt t="157586" x="5178425" y="8329613"/>
          <p14:tracePt t="157599" x="5210175" y="8396288"/>
          <p14:tracePt t="157609" x="5227638" y="8494713"/>
          <p14:tracePt t="157620" x="5227638" y="8577263"/>
          <p14:tracePt t="157633" x="5276850" y="8793163"/>
          <p14:tracePt t="157642" x="5276850" y="8859838"/>
          <p14:tracePt t="157654" x="5276850" y="8877300"/>
          <p14:tracePt t="157733" x="5276850" y="8859838"/>
          <p14:tracePt t="157756" x="5260975" y="8759825"/>
          <p14:tracePt t="157767" x="5260975" y="8677275"/>
          <p14:tracePt t="157778" x="5260975" y="8494713"/>
          <p14:tracePt t="157801" x="5276850" y="8412163"/>
          <p14:tracePt t="157801" x="5327650" y="8329613"/>
          <p14:tracePt t="157811" x="5343525" y="8229600"/>
          <p14:tracePt t="157845" x="5343525" y="8180388"/>
          <p14:tracePt t="157868" x="5343525" y="8162925"/>
          <p14:tracePt t="157947" x="5376863" y="8162925"/>
          <p14:tracePt t="157958" x="5459413" y="8162925"/>
          <p14:tracePt t="157969" x="5543550" y="8162925"/>
          <p14:tracePt t="157982" x="5608638" y="8162925"/>
          <p14:tracePt t="157992" x="5675313" y="8162925"/>
          <p14:tracePt t="158003" x="5973763" y="8129588"/>
          <p14:tracePt t="158016" x="6024563" y="8129588"/>
          <p14:tracePt t="158025" x="6140450" y="8113713"/>
          <p14:tracePt t="158036" x="6305550" y="8096250"/>
          <p14:tracePt t="158049" x="6323013" y="8096250"/>
          <p14:tracePt t="158093" x="6305550" y="8113713"/>
          <p14:tracePt t="158104" x="6305550" y="8129588"/>
          <p14:tracePt t="158116" x="6289675" y="8213725"/>
          <p14:tracePt t="158138" x="6240463" y="8329613"/>
          <p14:tracePt t="158150" x="6207125" y="8445500"/>
          <p14:tracePt t="158160" x="6189663" y="8494713"/>
          <p14:tracePt t="158171" x="6140450" y="8643938"/>
          <p14:tracePt t="158183" x="6140450" y="8728075"/>
          <p14:tracePt t="158194" x="6122988" y="8810625"/>
          <p14:tracePt t="158205" x="6091238" y="8959850"/>
          <p14:tracePt t="158216" x="6091238" y="8975725"/>
          <p14:tracePt t="158228" x="6091238" y="9009063"/>
          <p14:tracePt t="158239" x="6091238" y="9026525"/>
          <p14:tracePt t="158318" x="6073775" y="9026525"/>
          <p14:tracePt t="158408" x="6057900" y="9026525"/>
          <p14:tracePt t="158441" x="6057900" y="9042400"/>
          <p14:tracePt t="158509" x="6024563" y="9042400"/>
          <p14:tracePt t="158521" x="6007100" y="9042400"/>
          <p14:tracePt t="158543" x="5924550" y="9042400"/>
          <p14:tracePt t="158554" x="5857875" y="9042400"/>
          <p14:tracePt t="158566" x="5675313" y="9075738"/>
          <p14:tracePt t="158576" x="5626100" y="9075738"/>
          <p14:tracePt t="158588" x="5575300" y="9075738"/>
          <p14:tracePt t="158600" x="5459413" y="9075738"/>
          <p14:tracePt t="158611" x="5376863" y="9075738"/>
          <p14:tracePt t="158622" x="5343525" y="9042400"/>
          <p14:tracePt t="158633" x="5294313" y="9042400"/>
          <p14:tracePt t="158667" x="5294313" y="9026525"/>
          <p14:tracePt t="158678" x="5276850" y="9026525"/>
          <p14:tracePt t="158689" x="5260975" y="8959850"/>
          <p14:tracePt t="158700" x="5227638" y="8926513"/>
          <p14:tracePt t="158711" x="5178425" y="8859838"/>
          <p14:tracePt t="158723" x="5178425" y="8843963"/>
          <p14:tracePt t="158734" x="5160963" y="8810625"/>
          <p14:tracePt t="158745" x="5111750" y="8628063"/>
          <p14:tracePt t="158756" x="5094288" y="8561388"/>
          <p14:tracePt t="158768" x="5060950" y="8396288"/>
          <p14:tracePt t="158779" x="5060950" y="8362950"/>
          <p14:tracePt t="158810" x="5045075" y="8329613"/>
          <p14:tracePt t="158813" x="5045075" y="8296275"/>
          <p14:tracePt t="158836" x="5045075" y="8278813"/>
          <p14:tracePt t="158856" x="5094288" y="8229600"/>
          <p14:tracePt t="158869" x="5111750" y="8229600"/>
          <p14:tracePt t="158882" x="5178425" y="8213725"/>
          <p14:tracePt t="158891" x="5210175" y="8180388"/>
          <p14:tracePt t="158903" x="5227638" y="8180388"/>
          <p14:tracePt t="158916" x="5392738" y="8162925"/>
          <p14:tracePt t="158925" x="5492750" y="8129588"/>
          <p14:tracePt t="158936" x="5726113" y="8129588"/>
          <p14:tracePt t="158949" x="5775325" y="8113713"/>
          <p14:tracePt t="158959" x="5891213" y="8113713"/>
          <p14:tracePt t="158970" x="5973763" y="8113713"/>
          <p14:tracePt t="158982" x="6007100" y="8113713"/>
          <p14:tracePt t="158993" x="6024563" y="8129588"/>
          <p14:tracePt t="159003" x="6057900" y="8129588"/>
          <p14:tracePt t="159016" x="6057900" y="8162925"/>
          <p14:tracePt t="159026" x="6091238" y="8162925"/>
          <p14:tracePt t="159107" x="6091238" y="8180388"/>
          <p14:tracePt t="159128" x="6122988" y="8213725"/>
          <p14:tracePt t="159139" x="6140450" y="8245475"/>
          <p14:tracePt t="159151" x="6140450" y="8296275"/>
          <p14:tracePt t="159161" x="6140450" y="8345488"/>
          <p14:tracePt t="159173" x="6173788" y="8577263"/>
          <p14:tracePt t="159184" x="6173788" y="8643938"/>
          <p14:tracePt t="159196" x="6173788" y="8843963"/>
          <p14:tracePt t="159206" x="6173788" y="8926513"/>
          <p14:tracePt t="159218" x="6173788" y="9009063"/>
          <p14:tracePt t="159229" x="6173788" y="9026525"/>
          <p14:tracePt t="159240" x="6173788" y="9042400"/>
          <p14:tracePt t="159454" x="6140450" y="9042400"/>
          <p14:tracePt t="159522" x="6189663" y="9042400"/>
          <p14:tracePt t="159535" x="6356350" y="9009063"/>
          <p14:tracePt t="159544" x="6521450" y="8975725"/>
          <p14:tracePt t="159557" x="6721475" y="8926513"/>
          <p14:tracePt t="159566" x="7069138" y="8877300"/>
          <p14:tracePt t="159579" x="7434263" y="8810625"/>
          <p14:tracePt t="159601" x="8763000" y="8628063"/>
          <p14:tracePt t="159601" x="9159875" y="8561388"/>
          <p14:tracePt t="159612" x="9807575" y="8461375"/>
          <p14:tracePt t="159623" x="11252200" y="8245475"/>
          <p14:tracePt t="159634" x="11650663" y="8180388"/>
          <p14:tracePt t="159644" x="12595225" y="8047038"/>
          <p14:tracePt t="159656" x="12744450" y="8013700"/>
          <p14:tracePt t="159679" x="12777788" y="7997825"/>
          <p14:tracePt t="159701" x="12795250" y="7997825"/>
          <p14:tracePt t="159713" x="12795250" y="7980363"/>
          <p14:tracePt t="159724" x="12861925" y="7881938"/>
          <p14:tracePt t="159735" x="12911138" y="7781925"/>
          <p14:tracePt t="159746" x="12944475" y="7764463"/>
          <p14:tracePt t="159760" x="13011150" y="7764463"/>
          <p14:tracePt t="159769" x="13242925" y="7715250"/>
          <p14:tracePt t="159782" x="13292138" y="7715250"/>
          <p14:tracePt t="159791" x="13309600" y="7715250"/>
          <p14:tracePt t="159916" x="13309600" y="7731125"/>
          <p14:tracePt t="159926" x="13342938" y="7731125"/>
          <p14:tracePt t="159938" x="13358813" y="7781925"/>
          <p14:tracePt t="159950" x="13409613" y="7781925"/>
          <p14:tracePt t="159960" x="13541375" y="7831138"/>
          <p14:tracePt t="159972" x="13592175" y="7848600"/>
          <p14:tracePt t="159983" x="13690600" y="7881938"/>
          <p14:tracePt t="159994" x="13873163" y="7947025"/>
          <p14:tracePt t="160005" x="13939838" y="7947025"/>
          <p14:tracePt t="160017" x="14089063" y="8013700"/>
          <p14:tracePt t="160029" x="14106525" y="8047038"/>
          <p14:tracePt t="160040" x="14122400" y="8062913"/>
          <p14:tracePt t="160049" x="14171613" y="8113713"/>
          <p14:tracePt t="160152" x="14171613" y="8129588"/>
          <p14:tracePt t="160174" x="14155738" y="8129588"/>
          <p14:tracePt t="160219" x="14122400" y="8129588"/>
          <p14:tracePt t="160229" x="14106525" y="8162925"/>
          <p14:tracePt t="160241" x="14055725" y="8180388"/>
          <p14:tracePt t="160264" x="14039850" y="8180388"/>
          <p14:tracePt t="160274" x="13973175" y="8180388"/>
          <p14:tracePt t="160297" x="13890625" y="8162925"/>
          <p14:tracePt t="160308" x="13873163" y="8129588"/>
          <p14:tracePt t="160331" x="13806488" y="8113713"/>
          <p14:tracePt t="160342" x="13806488" y="8096250"/>
          <p14:tracePt t="160366" x="13757275" y="8013700"/>
          <p14:tracePt t="160387" x="13757275" y="7931150"/>
          <p14:tracePt t="160400" x="13757275" y="7897813"/>
          <p14:tracePt t="160410" x="13757275" y="7881938"/>
          <p14:tracePt t="160422" x="13774738" y="7831138"/>
          <p14:tracePt t="160455" x="13806488" y="7831138"/>
          <p14:tracePt t="160468" x="13857288" y="7815263"/>
          <p14:tracePt t="160477" x="13973175" y="7815263"/>
          <p14:tracePt t="160489" x="14006513" y="7831138"/>
          <p14:tracePt t="160511" x="14171613" y="7897813"/>
          <p14:tracePt t="160523" x="14204950" y="7897813"/>
          <p14:tracePt t="160534" x="14271625" y="7947025"/>
          <p14:tracePt t="160556" x="14338300" y="7997825"/>
          <p14:tracePt t="160579" x="14338300" y="8013700"/>
          <p14:tracePt t="160590" x="14371638" y="8013700"/>
          <p14:tracePt t="160602" x="14371638" y="8047038"/>
          <p14:tracePt t="160612" x="14371638" y="8096250"/>
          <p14:tracePt t="160624" x="14371638" y="8113713"/>
          <p14:tracePt t="160635" x="14371638" y="8129588"/>
          <p14:tracePt t="160646" x="14289088" y="8213725"/>
          <p14:tracePt t="160657" x="14289088" y="8229600"/>
          <p14:tracePt t="160683" x="14155738" y="8345488"/>
          <p14:tracePt t="160691" x="14122400" y="8345488"/>
          <p14:tracePt t="160702" x="14055725" y="8396288"/>
          <p14:tracePt t="160713" x="14039850" y="8396288"/>
          <p14:tracePt t="160724" x="13973175" y="8412163"/>
          <p14:tracePt t="160749" x="13939838" y="8412163"/>
          <p14:tracePt t="160759" x="13890625" y="8412163"/>
          <p14:tracePt t="160771" x="13890625" y="8396288"/>
          <p14:tracePt t="160783" x="13857288" y="8362950"/>
          <p14:tracePt t="160792" x="13823950" y="8362950"/>
          <p14:tracePt t="160805" x="13823950" y="8345488"/>
          <p14:tracePt t="160816" x="13806488" y="8345488"/>
          <p14:tracePt t="160849" x="13774738" y="8345488"/>
          <p14:tracePt t="160907" x="13757275" y="8345488"/>
          <p14:tracePt t="161029" x="13741400" y="8345488"/>
          <p14:tracePt t="161040" x="13708063" y="8345488"/>
          <p14:tracePt t="161062" x="13690600" y="8345488"/>
          <p14:tracePt t="161074" x="13641388" y="8345488"/>
          <p14:tracePt t="161096" x="13574713" y="8345488"/>
          <p14:tracePt t="161107" x="13541375" y="8345488"/>
          <p14:tracePt t="161119" x="13525500" y="8345488"/>
          <p14:tracePt t="161130" x="13474700" y="8362950"/>
          <p14:tracePt t="161141" x="13458825" y="8362950"/>
          <p14:tracePt t="161152" x="13376275" y="8362950"/>
          <p14:tracePt t="161166" x="13309600" y="8362950"/>
          <p14:tracePt t="161175" x="13260388" y="8362950"/>
          <p14:tracePt t="161186" x="13060363" y="8412163"/>
          <p14:tracePt t="161200" x="12944475" y="8412163"/>
          <p14:tracePt t="161209" x="12795250" y="8461375"/>
          <p14:tracePt t="161220" x="12744450" y="8461375"/>
          <p14:tracePt t="161242" x="12728575" y="8461375"/>
          <p14:tracePt t="161332" x="12712700" y="8461375"/>
          <p14:tracePt t="161389" x="12728575" y="8461375"/>
          <p14:tracePt t="161401" x="12744450" y="8461375"/>
          <p14:tracePt t="161412" x="12795250" y="8461375"/>
          <p14:tracePt t="161423" x="12844463" y="8461375"/>
          <p14:tracePt t="161434" x="13027025" y="8512175"/>
          <p14:tracePt t="161445" x="13176250" y="8512175"/>
          <p14:tracePt t="161456" x="13260388" y="8512175"/>
          <p14:tracePt t="161468" x="13425488" y="8512175"/>
          <p14:tracePt t="161490" x="13458825" y="8512175"/>
          <p14:tracePt t="161502" x="13425488" y="8512175"/>
          <p14:tracePt t="161524" x="13409613" y="8512175"/>
          <p14:tracePt t="161536" x="13309600" y="8512175"/>
          <p14:tracePt t="161546" x="13127038" y="8512175"/>
          <p14:tracePt t="161558" x="13060363" y="8512175"/>
          <p14:tracePt t="161569" x="13027025" y="8512175"/>
          <p14:tracePt t="161583" x="12861925" y="8461375"/>
          <p14:tracePt t="161591" x="12795250" y="8445500"/>
          <p14:tracePt t="161603" x="12777788" y="8412163"/>
          <p14:tracePt t="161616" x="12712700" y="8345488"/>
          <p14:tracePt t="161625" x="12679363" y="8296275"/>
          <p14:tracePt t="161636" x="12679363" y="8180388"/>
          <p14:tracePt t="161659" x="12712700" y="8129588"/>
          <p14:tracePt t="161671" x="12844463" y="8062913"/>
          <p14:tracePt t="161693" x="13193713" y="7980363"/>
          <p14:tracePt t="161705" x="13358813" y="7980363"/>
          <p14:tracePt t="161716" x="13757275" y="8047038"/>
          <p14:tracePt t="161726" x="13923963" y="8062913"/>
          <p14:tracePt t="161738" x="14039850" y="8062913"/>
          <p14:tracePt t="161750" x="14222413" y="8113713"/>
          <p14:tracePt t="161772" x="14404975" y="8180388"/>
          <p14:tracePt t="161794" x="14504988" y="8229600"/>
          <p14:tracePt t="161794" x="14504988" y="8245475"/>
          <p14:tracePt t="161828" x="14504988" y="8278813"/>
          <p14:tracePt t="161840" x="14387513" y="8396288"/>
          <p14:tracePt t="161852" x="14322425" y="8412163"/>
          <p14:tracePt t="161861" x="14204950" y="8494713"/>
          <p14:tracePt t="161873" x="14155738" y="8512175"/>
          <p14:tracePt t="161884" x="14122400" y="8512175"/>
          <p14:tracePt t="161896" x="13973175" y="8561388"/>
          <p14:tracePt t="161906" x="13923963" y="8561388"/>
          <p14:tracePt t="161918" x="13806488" y="8561388"/>
          <p14:tracePt t="161929" x="13708063" y="8561388"/>
          <p14:tracePt t="161941" x="13641388" y="8561388"/>
          <p14:tracePt t="161951" x="13474700" y="8577263"/>
          <p14:tracePt t="161963" x="13425488" y="8610600"/>
          <p14:tracePt t="161974" x="13409613" y="8628063"/>
          <p14:tracePt t="162020" x="13376275" y="8628063"/>
          <p14:tracePt t="162222" x="13409613" y="8628063"/>
          <p14:tracePt t="162236" x="13425488" y="8643938"/>
          <p14:tracePt t="162244" x="13525500" y="8677275"/>
          <p14:tracePt t="162258" x="13592175" y="8694738"/>
          <p14:tracePt t="162268" x="13873163" y="8728075"/>
          <p14:tracePt t="162278" x="13989050" y="8743950"/>
          <p14:tracePt t="162289" x="14371638" y="8759825"/>
          <p14:tracePt t="162301" x="14454188" y="8793163"/>
          <p14:tracePt t="162311" x="14570075" y="8793163"/>
          <p14:tracePt t="162322" x="14852650" y="8793163"/>
          <p14:tracePt t="162334" x="14952663" y="8759825"/>
          <p14:tracePt t="162346" x="15317788" y="8728075"/>
          <p14:tracePt t="162357" x="15384463" y="8728075"/>
          <p14:tracePt t="162367" x="15467013" y="8694738"/>
          <p14:tracePt t="162379" x="15649575" y="8643938"/>
          <p14:tracePt t="162401" x="15665450" y="8643938"/>
          <p14:tracePt t="162413" x="15665450" y="8677275"/>
          <p14:tracePt t="162435" x="15665450" y="8694738"/>
          <p14:tracePt t="162458" x="15665450" y="8728075"/>
          <p14:tracePt t="162481" x="15665450" y="8743950"/>
          <p14:tracePt t="162491" x="15665450" y="8793163"/>
          <p14:tracePt t="162502" x="15649575" y="8843963"/>
          <p14:tracePt t="162516" x="15582900" y="8926513"/>
          <p14:tracePt t="162525" x="15549563" y="8975725"/>
          <p14:tracePt t="162537" x="15516225" y="9009063"/>
          <p14:tracePt t="162549" x="15351125" y="9142413"/>
          <p14:tracePt t="162559" x="15300325" y="9158288"/>
          <p14:tracePt t="162570" x="15084425" y="9274175"/>
          <p14:tracePt t="162583" x="14968538" y="9324975"/>
          <p14:tracePt t="162593" x="14885988" y="9374188"/>
          <p14:tracePt t="162604" x="14636750" y="9440863"/>
          <p14:tracePt t="162615" x="14554200" y="9474200"/>
          <p14:tracePt t="162626" x="14404975" y="9523413"/>
          <p14:tracePt t="162639" x="14387513" y="9523413"/>
          <p14:tracePt t="162661" x="14255750" y="9540875"/>
          <p14:tracePt t="162672" x="14155738" y="9540875"/>
          <p14:tracePt t="162683" x="13989050" y="9605963"/>
          <p14:tracePt t="162694" x="13939838" y="9672638"/>
          <p14:tracePt t="162944" x="13923963" y="9672638"/>
          <p14:tracePt t="162960" x="13923963" y="9656763"/>
          <p14:tracePt t="162969" x="13890625" y="9656763"/>
          <p14:tracePt t="162986" x="13873163" y="9656763"/>
          <p14:tracePt t="163021" x="13857288" y="9656763"/>
          <p14:tracePt t="163033" x="13806488" y="9605963"/>
          <p14:tracePt t="163043" x="13774738" y="9605963"/>
          <p14:tracePt t="163054" x="13774738" y="9590088"/>
          <p14:tracePt t="163089" x="13757275" y="9556750"/>
          <p14:tracePt t="163111" x="13708063" y="9556750"/>
          <p14:tracePt t="163123" x="13690600" y="9556750"/>
          <p14:tracePt t="163133" x="13657263" y="9556750"/>
          <p14:tracePt t="163144" x="13574713" y="9556750"/>
          <p14:tracePt t="163155" x="13541375" y="9556750"/>
          <p14:tracePt t="163166" x="13474700" y="9523413"/>
          <p14:tracePt t="163189" x="13458825" y="9523413"/>
          <p14:tracePt t="163200" x="13342938" y="9490075"/>
          <p14:tracePt t="163212" x="13309600" y="9490075"/>
          <p14:tracePt t="163222" x="13193713" y="9474200"/>
          <p14:tracePt t="163245" x="13176250" y="9474200"/>
          <p14:tracePt t="163256" x="13142913" y="9474200"/>
          <p14:tracePt t="163291" x="13127038" y="9440863"/>
          <p14:tracePt t="163313" x="13109575" y="9424988"/>
          <p14:tracePt t="163324" x="13109575" y="9391650"/>
          <p14:tracePt t="163380" x="13077825" y="9391650"/>
          <p14:tracePt t="163403" x="13077825" y="9374188"/>
          <p14:tracePt t="164427" x="13109575" y="9374188"/>
          <p14:tracePt t="164446" x="13060363" y="9391650"/>
          <p14:tracePt t="164451" x="13027025" y="9391650"/>
          <p14:tracePt t="164460" x="13011150" y="9391650"/>
          <p14:tracePt t="166248" x="13011150" y="9424988"/>
          <p14:tracePt t="197862" x="12911138" y="9424988"/>
          <p14:tracePt t="197884" x="12777788" y="9424988"/>
          <p14:tracePt t="197895" x="12496800" y="9391650"/>
          <p14:tracePt t="197907" x="12314238" y="9374188"/>
          <p14:tracePt t="197918" x="12031663" y="9307513"/>
          <p14:tracePt t="197929" x="11417300" y="9158288"/>
          <p14:tracePt t="197941" x="11252200" y="9142413"/>
          <p14:tracePt t="197951" x="11118850" y="9091613"/>
          <p14:tracePt t="197965" x="11018838" y="9075738"/>
          <p14:tracePt t="198357" x="11018838" y="9042400"/>
          <p14:tracePt t="198369" x="11018838" y="9026525"/>
          <p14:tracePt t="198391" x="11018838" y="8975725"/>
          <p14:tracePt t="198412" x="11018838" y="8877300"/>
          <p14:tracePt t="198424" x="10969625" y="8810625"/>
          <p14:tracePt t="198435" x="10936288" y="8759825"/>
          <p14:tracePt t="198449" x="10787063" y="8643938"/>
          <p14:tracePt t="198457" x="10671175" y="8577263"/>
          <p14:tracePt t="198469" x="10339388" y="8396288"/>
          <p14:tracePt t="198483" x="10190163" y="8296275"/>
          <p14:tracePt t="198504" x="9858375" y="8062913"/>
          <p14:tracePt t="198517" x="9791700" y="8013700"/>
          <p14:tracePt t="198527" x="9675813" y="7848600"/>
          <p14:tracePt t="198537" x="9591675" y="7815263"/>
          <p14:tracePt t="198550" x="9575800" y="7764463"/>
          <p14:tracePt t="198559" x="9558338" y="7731125"/>
          <p14:tracePt t="198639" x="9525000" y="7764463"/>
          <p14:tracePt t="198659" x="9509125" y="7764463"/>
          <p14:tracePt t="198682" x="9475788" y="7781925"/>
          <p14:tracePt t="198694" x="9409113" y="7815263"/>
          <p14:tracePt t="198707" x="9359900" y="7848600"/>
          <p14:tracePt t="198717" x="9293225" y="7881938"/>
          <p14:tracePt t="198729" x="8994775" y="8047038"/>
          <p14:tracePt t="198740" x="8894763" y="8096250"/>
          <p14:tracePt t="198750" x="8480425" y="8229600"/>
          <p14:tracePt t="198762" x="8313738" y="8296275"/>
          <p14:tracePt t="198772" x="8181975" y="8345488"/>
          <p14:tracePt t="198784" x="7750175" y="8461375"/>
          <p14:tracePt t="198805" x="7567613" y="8512175"/>
          <p14:tracePt t="198807" x="7218363" y="8577263"/>
          <p14:tracePt t="198818" x="7153275" y="8610600"/>
          <p14:tracePt t="198829" x="7053263" y="8610600"/>
          <p14:tracePt t="198839" x="7002463" y="8628063"/>
          <p14:tracePt t="199077" x="7002463" y="8610600"/>
          <p14:tracePt t="199109" x="7002463" y="8577263"/>
          <p14:tracePt t="199876" x="7002463" y="8561388"/>
          <p14:tracePt t="199921" x="7002463" y="8528050"/>
          <p14:tracePt t="199934" x="7035800" y="8528050"/>
          <p14:tracePt t="199943" x="7035800" y="8512175"/>
          <p14:tracePt t="199965" x="7035800" y="8494713"/>
          <p14:tracePt t="201069" x="7002463" y="8512175"/>
          <p14:tracePt t="201079" x="6937375" y="8561388"/>
          <p14:tracePt t="201091" x="6870700" y="8628063"/>
          <p14:tracePt t="201116" x="6804025" y="8694738"/>
          <p14:tracePt t="201116" x="6654800" y="8810625"/>
          <p14:tracePt t="201125" x="6538913" y="8926513"/>
          <p14:tracePt t="201135" x="6073775" y="9258300"/>
          <p14:tracePt t="201149" x="5842000" y="9391650"/>
          <p14:tracePt t="201158" x="5675313" y="9490075"/>
          <p14:tracePt t="201169" x="4911725" y="9821863"/>
          <p14:tracePt t="201182" x="4746625" y="9888538"/>
          <p14:tracePt t="201192" x="4116388" y="10120313"/>
          <p14:tracePt t="201203" x="3998913" y="10171113"/>
          <p14:tracePt t="201215" x="3883025" y="10220325"/>
          <p14:tracePt t="201227" x="3733800" y="10271125"/>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6F2"/>
        </a:solidFill>
        <a:effectLst/>
      </p:bgPr>
    </p:bg>
    <p:spTree>
      <p:nvGrpSpPr>
        <p:cNvPr id="1" name=""/>
        <p:cNvGrpSpPr/>
        <p:nvPr/>
      </p:nvGrpSpPr>
      <p:grpSpPr>
        <a:xfrm>
          <a:off x="0" y="0"/>
          <a:ext cx="0" cy="0"/>
          <a:chOff x="0" y="0"/>
          <a:chExt cx="0" cy="0"/>
        </a:xfrm>
      </p:grpSpPr>
      <p:sp>
        <p:nvSpPr>
          <p:cNvPr id="3" name="TextBox 3"/>
          <p:cNvSpPr txBox="1"/>
          <p:nvPr/>
        </p:nvSpPr>
        <p:spPr>
          <a:xfrm>
            <a:off x="9601200" y="1104900"/>
            <a:ext cx="8153978" cy="1064394"/>
          </a:xfrm>
          <a:prstGeom prst="rect">
            <a:avLst/>
          </a:prstGeom>
        </p:spPr>
        <p:txBody>
          <a:bodyPr wrap="square" lIns="0" tIns="0" rIns="0" bIns="0" rtlCol="0" anchor="t">
            <a:spAutoFit/>
          </a:bodyPr>
          <a:lstStyle/>
          <a:p>
            <a:pPr>
              <a:lnSpc>
                <a:spcPts val="8250"/>
              </a:lnSpc>
            </a:pPr>
            <a:r>
              <a:rPr lang="en-US" sz="7500" dirty="0">
                <a:solidFill>
                  <a:srgbClr val="5A60F1"/>
                </a:solidFill>
                <a:latin typeface="Seoul Namsan Condensed Bold Bold"/>
              </a:rPr>
              <a:t>Importing Parts 1</a:t>
            </a:r>
          </a:p>
        </p:txBody>
      </p:sp>
      <p:sp>
        <p:nvSpPr>
          <p:cNvPr id="5" name="TextBox 5"/>
          <p:cNvSpPr txBox="1"/>
          <p:nvPr/>
        </p:nvSpPr>
        <p:spPr>
          <a:xfrm>
            <a:off x="9624390" y="2324100"/>
            <a:ext cx="8153977" cy="8301375"/>
          </a:xfrm>
          <a:prstGeom prst="rect">
            <a:avLst/>
          </a:prstGeom>
        </p:spPr>
        <p:txBody>
          <a:bodyPr wrap="square" lIns="0" tIns="0" rIns="0" bIns="0" rtlCol="0" anchor="t">
            <a:spAutoFit/>
          </a:bodyPr>
          <a:lstStyle/>
          <a:p>
            <a:pPr>
              <a:lnSpc>
                <a:spcPts val="3120"/>
              </a:lnSpc>
            </a:pPr>
            <a:r>
              <a:rPr lang="en-US" sz="2400" dirty="0">
                <a:solidFill>
                  <a:srgbClr val="5A60F1"/>
                </a:solidFill>
                <a:latin typeface="Seoul Namsan Condensed Bold"/>
              </a:rPr>
              <a:t>After the preparation, you could include the .lib and .sub files.</a:t>
            </a:r>
          </a:p>
          <a:p>
            <a:pPr>
              <a:lnSpc>
                <a:spcPts val="3120"/>
              </a:lnSpc>
            </a:pPr>
            <a:r>
              <a:rPr lang="en-US" sz="2400" dirty="0">
                <a:solidFill>
                  <a:srgbClr val="5A60F1"/>
                </a:solidFill>
                <a:latin typeface="Seoul Namsan Condensed Bold"/>
              </a:rPr>
              <a:t>In ‘Spice directive’ messages, .LIB functions as including .lib files and .INC include whole files, regardless of whether it is .lib or .sub files.</a:t>
            </a:r>
          </a:p>
          <a:p>
            <a:pPr>
              <a:lnSpc>
                <a:spcPts val="3120"/>
              </a:lnSpc>
            </a:pPr>
            <a:endParaRPr lang="en-US" sz="2400" dirty="0">
              <a:solidFill>
                <a:srgbClr val="5A60F1"/>
              </a:solidFill>
              <a:latin typeface="Seoul Namsan Condensed Bold"/>
            </a:endParaRPr>
          </a:p>
          <a:p>
            <a:pPr>
              <a:lnSpc>
                <a:spcPts val="3120"/>
              </a:lnSpc>
            </a:pPr>
            <a:r>
              <a:rPr lang="en-US" sz="2400" dirty="0">
                <a:solidFill>
                  <a:srgbClr val="5A60F1"/>
                </a:solidFill>
                <a:latin typeface="Seoul Namsan Condensed Bold"/>
              </a:rPr>
              <a:t>SPICE directive format : 	.LIB &lt;filename&gt; lib</a:t>
            </a:r>
          </a:p>
          <a:p>
            <a:pPr>
              <a:lnSpc>
                <a:spcPts val="3120"/>
              </a:lnSpc>
            </a:pPr>
            <a:r>
              <a:rPr lang="en-US" sz="2400" dirty="0">
                <a:solidFill>
                  <a:srgbClr val="5A60F1"/>
                </a:solidFill>
                <a:latin typeface="Seoul Namsan Condensed Bold"/>
              </a:rPr>
              <a:t>				.INC &lt;filename&gt; extension</a:t>
            </a:r>
          </a:p>
          <a:p>
            <a:pPr>
              <a:lnSpc>
                <a:spcPts val="3120"/>
              </a:lnSpc>
            </a:pPr>
            <a:endParaRPr lang="en-US" sz="2400" dirty="0">
              <a:solidFill>
                <a:srgbClr val="5A60F1"/>
              </a:solidFill>
              <a:latin typeface="Seoul Namsan Condensed Bold"/>
            </a:endParaRPr>
          </a:p>
          <a:p>
            <a:pPr>
              <a:lnSpc>
                <a:spcPts val="3120"/>
              </a:lnSpc>
            </a:pPr>
            <a:r>
              <a:rPr lang="en-US" sz="2400" dirty="0">
                <a:solidFill>
                  <a:srgbClr val="5A60F1"/>
                </a:solidFill>
                <a:latin typeface="Seoul Namsan Condensed Bold"/>
              </a:rPr>
              <a:t>After importing the library or .sub, change the existing model’s name. For example, the figure left shows the changed name of diode, that is, DI_W06G.</a:t>
            </a:r>
          </a:p>
          <a:p>
            <a:pPr>
              <a:lnSpc>
                <a:spcPts val="3120"/>
              </a:lnSpc>
            </a:pPr>
            <a:endParaRPr lang="en-US" sz="2400" dirty="0">
              <a:solidFill>
                <a:srgbClr val="5A60F1"/>
              </a:solidFill>
              <a:latin typeface="Seoul Namsan Condensed Bold"/>
            </a:endParaRPr>
          </a:p>
          <a:p>
            <a:pPr>
              <a:lnSpc>
                <a:spcPts val="3120"/>
              </a:lnSpc>
            </a:pPr>
            <a:r>
              <a:rPr lang="en-US" sz="2400" dirty="0">
                <a:solidFill>
                  <a:srgbClr val="FF0000"/>
                </a:solidFill>
                <a:latin typeface="Seoul Namsan Condensed Bold"/>
              </a:rPr>
              <a:t>Cautions</a:t>
            </a:r>
            <a:endParaRPr lang="en-US" altLang="ko-Kore-KR" sz="2400" dirty="0">
              <a:solidFill>
                <a:srgbClr val="5A60F1"/>
              </a:solidFill>
              <a:latin typeface="Seoul Namsan Condensed Bold"/>
            </a:endParaRPr>
          </a:p>
          <a:p>
            <a:pPr>
              <a:lnSpc>
                <a:spcPts val="3120"/>
              </a:lnSpc>
            </a:pPr>
            <a:r>
              <a:rPr lang="en-US" sz="2400" dirty="0">
                <a:solidFill>
                  <a:srgbClr val="5A60F1"/>
                </a:solidFill>
                <a:latin typeface="Seoul Namsan Condensed Bold"/>
              </a:rPr>
              <a:t>.LIB function only reads .lib files, thus if you save the file with .sub extension, then you should use .INC function. </a:t>
            </a:r>
          </a:p>
          <a:p>
            <a:pPr>
              <a:lnSpc>
                <a:spcPts val="3120"/>
              </a:lnSpc>
            </a:pPr>
            <a:endParaRPr lang="en-US" sz="2400" dirty="0">
              <a:solidFill>
                <a:srgbClr val="5A60F1"/>
              </a:solidFill>
              <a:latin typeface="Seoul Namsan Condensed Bold"/>
            </a:endParaRPr>
          </a:p>
          <a:p>
            <a:pPr>
              <a:lnSpc>
                <a:spcPts val="3120"/>
              </a:lnSpc>
            </a:pPr>
            <a:r>
              <a:rPr lang="en-US" sz="2400" dirty="0">
                <a:solidFill>
                  <a:srgbClr val="5A60F1"/>
                </a:solidFill>
                <a:latin typeface="Seoul Namsan Condensed Bold"/>
              </a:rPr>
              <a:t>One .LIB can have more than one Spice model. </a:t>
            </a:r>
            <a:endParaRPr lang="en-US" sz="2400" dirty="0">
              <a:solidFill>
                <a:srgbClr val="FF0000"/>
              </a:solidFill>
              <a:latin typeface="Seoul Namsan Condensed Bold"/>
            </a:endParaRPr>
          </a:p>
          <a:p>
            <a:pPr>
              <a:lnSpc>
                <a:spcPts val="3120"/>
              </a:lnSpc>
            </a:pPr>
            <a:endParaRPr lang="en-US" sz="2400" dirty="0">
              <a:solidFill>
                <a:srgbClr val="FF0000"/>
              </a:solidFill>
              <a:latin typeface="Seoul Namsan Condensed Bold"/>
            </a:endParaRPr>
          </a:p>
          <a:p>
            <a:pPr>
              <a:lnSpc>
                <a:spcPts val="3120"/>
              </a:lnSpc>
            </a:pPr>
            <a:endParaRPr lang="en-US" sz="2400" dirty="0">
              <a:solidFill>
                <a:srgbClr val="5A60F1"/>
              </a:solidFill>
              <a:latin typeface="Seoul Namsan Condensed Bold"/>
            </a:endParaRPr>
          </a:p>
          <a:p>
            <a:pPr>
              <a:lnSpc>
                <a:spcPts val="3120"/>
              </a:lnSpc>
            </a:pPr>
            <a:endParaRPr lang="en-US" sz="2400" dirty="0">
              <a:solidFill>
                <a:srgbClr val="5A60F1"/>
              </a:solidFill>
              <a:latin typeface="Seoul Namsan Condensed Bold"/>
            </a:endParaRPr>
          </a:p>
          <a:p>
            <a:pPr>
              <a:lnSpc>
                <a:spcPts val="3120"/>
              </a:lnSpc>
            </a:pPr>
            <a:endParaRPr lang="en-US" sz="2400" dirty="0">
              <a:solidFill>
                <a:srgbClr val="5A60F1"/>
              </a:solidFill>
              <a:latin typeface="Seoul Namsan Condensed Bold"/>
            </a:endParaRPr>
          </a:p>
        </p:txBody>
      </p:sp>
      <p:pic>
        <p:nvPicPr>
          <p:cNvPr id="2" name="그림 1">
            <a:extLst>
              <a:ext uri="{FF2B5EF4-FFF2-40B4-BE49-F238E27FC236}">
                <a16:creationId xmlns:a16="http://schemas.microsoft.com/office/drawing/2014/main" id="{FE5919F8-0F77-D7A4-BCCD-61925D0BADD7}"/>
              </a:ext>
            </a:extLst>
          </p:cNvPr>
          <p:cNvPicPr>
            <a:picLocks noChangeAspect="1"/>
          </p:cNvPicPr>
          <p:nvPr/>
        </p:nvPicPr>
        <p:blipFill>
          <a:blip r:embed="rId2"/>
          <a:stretch>
            <a:fillRect/>
          </a:stretch>
        </p:blipFill>
        <p:spPr>
          <a:xfrm>
            <a:off x="513443" y="1104900"/>
            <a:ext cx="8630557" cy="5410200"/>
          </a:xfrm>
          <a:prstGeom prst="rect">
            <a:avLst/>
          </a:prstGeom>
        </p:spPr>
      </p:pic>
      <p:pic>
        <p:nvPicPr>
          <p:cNvPr id="4" name="그림 3">
            <a:extLst>
              <a:ext uri="{FF2B5EF4-FFF2-40B4-BE49-F238E27FC236}">
                <a16:creationId xmlns:a16="http://schemas.microsoft.com/office/drawing/2014/main" id="{4DCC3FE9-CD9D-134B-75F1-8970F8B9F491}"/>
              </a:ext>
            </a:extLst>
          </p:cNvPr>
          <p:cNvPicPr>
            <a:picLocks noChangeAspect="1"/>
          </p:cNvPicPr>
          <p:nvPr/>
        </p:nvPicPr>
        <p:blipFill>
          <a:blip r:embed="rId3"/>
          <a:stretch>
            <a:fillRect/>
          </a:stretch>
        </p:blipFill>
        <p:spPr>
          <a:xfrm>
            <a:off x="513443" y="6819900"/>
            <a:ext cx="5753100" cy="2832100"/>
          </a:xfrm>
          <a:prstGeom prst="rect">
            <a:avLst/>
          </a:prstGeom>
        </p:spPr>
      </p:pic>
    </p:spTree>
    <p:extLst>
      <p:ext uri="{BB962C8B-B14F-4D97-AF65-F5344CB8AC3E}">
        <p14:creationId xmlns:p14="http://schemas.microsoft.com/office/powerpoint/2010/main" val="1045821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0866">
        <p159:morph option="byObject"/>
      </p:transition>
    </mc:Choice>
    <mc:Fallback xmlns="">
      <p:transition spd="slow" advTm="110866">
        <p:fade/>
      </p:transition>
    </mc:Fallback>
  </mc:AlternateContent>
  <p:extLst>
    <p:ext uri="{3A86A75C-4F4B-4683-9AE1-C65F6400EC91}">
      <p14:laserTraceLst xmlns:p14="http://schemas.microsoft.com/office/powerpoint/2010/main">
        <p14:tracePtLst>
          <p14:tracePt t="191" x="9990138" y="6985000"/>
          <p14:tracePt t="191" x="9923463" y="7034213"/>
          <p14:tracePt t="201" x="9874250" y="7034213"/>
          <p14:tracePt t="213" x="9642475" y="7134225"/>
          <p14:tracePt t="224" x="9558338" y="7151688"/>
          <p14:tracePt t="235" x="9509125" y="7185025"/>
          <p14:tracePt t="246" x="9326563" y="7216775"/>
          <p14:tracePt t="257" x="9244013" y="7216775"/>
          <p14:tracePt t="268" x="9128125" y="7250113"/>
          <p14:tracePt t="281" x="9077325" y="7267575"/>
          <p14:tracePt t="291" x="9061450" y="7267575"/>
          <p14:tracePt t="303" x="8961438" y="7300913"/>
          <p14:tracePt t="337" x="8945563" y="7300913"/>
          <p14:tracePt t="359" x="8845550" y="7316788"/>
          <p14:tracePt t="370" x="8778875" y="7334250"/>
          <p14:tracePt t="381" x="8596313" y="7432675"/>
          <p14:tracePt t="393" x="8529638" y="7466013"/>
          <p14:tracePt t="403" x="8480425" y="7466013"/>
          <p14:tracePt t="417" x="8429625" y="7483475"/>
          <p14:tracePt t="438" x="8413750" y="7483475"/>
          <p14:tracePt t="9303" x="8380413" y="7466013"/>
          <p14:tracePt t="9317" x="8331200" y="7432675"/>
          <p14:tracePt t="9325" x="8264525" y="7416800"/>
          <p14:tracePt t="9338" x="8181975" y="7383463"/>
          <p14:tracePt t="9347" x="8081963" y="7334250"/>
          <p14:tracePt t="9359" x="8032750" y="7334250"/>
          <p14:tracePt t="9595" x="8066088" y="7316788"/>
          <p14:tracePt t="9607" x="8197850" y="7267575"/>
          <p14:tracePt t="9618" x="8413750" y="7134225"/>
          <p14:tracePt t="9628" x="8612188" y="7034213"/>
          <p14:tracePt t="9640" x="8712200" y="6985000"/>
          <p14:tracePt t="9652" x="9210675" y="6702425"/>
          <p14:tracePt t="9662" x="9393238" y="6570663"/>
          <p14:tracePt t="9674" x="9707563" y="6388100"/>
          <p14:tracePt t="9685" x="9840913" y="6305550"/>
          <p14:tracePt t="9696" x="10023475" y="6188075"/>
          <p14:tracePt t="9707" x="10206038" y="6105525"/>
          <p14:tracePt t="9742" x="10221913" y="6105525"/>
          <p14:tracePt t="9752" x="10221913" y="6072188"/>
          <p14:tracePt t="10868" x="10206038" y="6072188"/>
          <p14:tracePt t="10911" x="10190163" y="6105525"/>
          <p14:tracePt t="10923" x="10156825" y="6105525"/>
          <p14:tracePt t="10934" x="10139363" y="6122988"/>
          <p14:tracePt t="10945" x="10106025" y="6156325"/>
          <p14:tracePt t="10957" x="9907588" y="6221413"/>
          <p14:tracePt t="10968" x="9740900" y="6272213"/>
          <p14:tracePt t="10979" x="9342438" y="6388100"/>
          <p14:tracePt t="10990" x="9177338" y="6437313"/>
          <p14:tracePt t="11001" x="8878888" y="6470650"/>
          <p14:tracePt t="11012" x="8097838" y="6637338"/>
          <p14:tracePt t="11024" x="7799388" y="6686550"/>
          <p14:tracePt t="11035" x="7185025" y="6753225"/>
          <p14:tracePt t="11046" x="7002463" y="6786563"/>
          <p14:tracePt t="11057" x="6937375" y="6786563"/>
          <p14:tracePt t="11068" x="6637338" y="6802438"/>
          <p14:tracePt t="11079" x="6588125" y="6802438"/>
          <p14:tracePt t="11103" x="6438900" y="6802438"/>
          <p14:tracePt t="11306" x="6423025" y="6802438"/>
          <p14:tracePt t="11319" x="6423025" y="6786563"/>
          <p14:tracePt t="11327" x="6305550" y="6702425"/>
          <p14:tracePt t="11338" x="6240463" y="6670675"/>
          <p14:tracePt t="11351" x="6007100" y="6503988"/>
          <p14:tracePt t="11361" x="5908675" y="6437313"/>
          <p14:tracePt t="11374" x="5808663" y="6354763"/>
          <p14:tracePt t="11384" x="5559425" y="6238875"/>
          <p14:tracePt t="11395" x="5443538" y="6188075"/>
          <p14:tracePt t="11406" x="5178425" y="6122988"/>
          <p14:tracePt t="11418" x="4878388" y="6072188"/>
          <p14:tracePt t="11429" x="4695825" y="6056313"/>
          <p14:tracePt t="11440" x="4314825" y="5989638"/>
          <p14:tracePt t="11463" x="4083050" y="5940425"/>
          <p14:tracePt t="11474" x="3402013" y="5791200"/>
          <p14:tracePt t="11496" x="2987675" y="5591175"/>
          <p14:tracePt t="11508" x="2936875" y="5541963"/>
          <p14:tracePt t="11519" x="2854325" y="5159375"/>
          <p14:tracePt t="11530" x="2805113" y="4976813"/>
          <p14:tracePt t="11542" x="2754313" y="4745038"/>
          <p14:tracePt t="11553" x="2638425" y="4462463"/>
          <p14:tracePt t="11564" x="2622550" y="4281488"/>
          <p14:tracePt t="11575" x="2506663" y="3948113"/>
          <p14:tracePt t="11586" x="2473325" y="3832225"/>
          <p14:tracePt t="11597" x="2473325" y="3700463"/>
          <p14:tracePt t="11620" x="2473325" y="3384550"/>
          <p14:tracePt t="11631" x="2473325" y="3252788"/>
          <p14:tracePt t="11642" x="2655888" y="2587625"/>
          <p14:tracePt t="11665" x="2754313" y="2389188"/>
          <p14:tracePt t="11676" x="2854325" y="2173288"/>
          <p14:tracePt t="11687" x="2970213" y="1941513"/>
          <p14:tracePt t="11701" x="2987675" y="1924050"/>
          <p14:tracePt t="11709" x="3036888" y="1874838"/>
          <p14:tracePt t="11721" x="3152775" y="1825625"/>
          <p14:tracePt t="11734" x="3170238" y="1808163"/>
          <p14:tracePt t="11743" x="3402013" y="1676400"/>
          <p14:tracePt t="11755" x="3502025" y="1643063"/>
          <p14:tracePt t="11768" x="3551238" y="1609725"/>
          <p14:tracePt t="11777" x="3717925" y="1527175"/>
          <p14:tracePt t="11788" x="3733800" y="1527175"/>
          <p14:tracePt t="11801" x="3783013" y="1527175"/>
          <p14:tracePt t="11811" x="3800475" y="1527175"/>
          <p14:tracePt t="11822" x="3900488" y="1493838"/>
          <p14:tracePt t="11834" x="4181475" y="1476375"/>
          <p14:tracePt t="11845" x="4348163" y="1443038"/>
          <p14:tracePt t="11857" x="4630738" y="1427163"/>
          <p14:tracePt t="11868" x="4695825" y="1427163"/>
          <p14:tracePt t="11879" x="4746625" y="1427163"/>
          <p14:tracePt t="11890" x="4746625" y="1443038"/>
          <p14:tracePt t="11901" x="4746625" y="1476375"/>
          <p14:tracePt t="11912" x="4646613" y="1543050"/>
          <p14:tracePt t="11924" x="4646613" y="1558925"/>
          <p14:tracePt t="11946" x="4630738" y="1658938"/>
          <p14:tracePt t="11958" x="4630738" y="1676400"/>
          <p14:tracePt t="11969" x="4546600" y="1709738"/>
          <p14:tracePt t="11980" x="4513263" y="1725613"/>
          <p14:tracePt t="11991" x="4481513" y="1725613"/>
          <p14:tracePt t="12003" x="4314825" y="1825625"/>
          <p14:tracePt t="12013" x="4248150" y="1874838"/>
          <p14:tracePt t="12025" x="4232275" y="1874838"/>
          <p14:tracePt t="12036" x="4165600" y="1924050"/>
          <p14:tracePt t="12070" x="4083050" y="1941513"/>
          <p14:tracePt t="12084" x="4065588" y="1941513"/>
          <p14:tracePt t="12092" x="3949700" y="2008188"/>
          <p14:tracePt t="12103" x="3949700" y="2041525"/>
          <p14:tracePt t="12149" x="3916363" y="2008188"/>
          <p14:tracePt t="12171" x="3916363" y="1990725"/>
          <p14:tracePt t="12184" x="3900488" y="1990725"/>
          <p14:tracePt t="12205" x="3900488" y="1957388"/>
          <p14:tracePt t="12261" x="3883025" y="1941513"/>
          <p14:tracePt t="12283" x="3849688" y="1924050"/>
          <p14:tracePt t="12329" x="3833813" y="1890713"/>
          <p14:tracePt t="12329" x="3800475" y="1890713"/>
          <p14:tracePt t="12362" x="3783013" y="1890713"/>
          <p14:tracePt t="12385" x="3733800" y="1890713"/>
          <p14:tracePt t="12396" x="3651250" y="1890713"/>
          <p14:tracePt t="12408" x="3568700" y="1890713"/>
          <p14:tracePt t="12418" x="3502025" y="1890713"/>
          <p14:tracePt t="12430" x="3386138" y="1924050"/>
          <p14:tracePt t="12441" x="3335338" y="1924050"/>
          <p14:tracePt t="12543" x="3368675" y="1924050"/>
          <p14:tracePt t="12553" x="3368675" y="1941513"/>
          <p14:tracePt t="12567" x="3435350" y="1941513"/>
          <p14:tracePt t="12598" x="3451225" y="1941513"/>
          <p14:tracePt t="12621" x="3484563" y="1957388"/>
          <p14:tracePt t="12711" x="3451225" y="1957388"/>
          <p14:tracePt t="12722" x="3435350" y="1957388"/>
          <p14:tracePt t="12735" x="3386138" y="1957388"/>
          <p14:tracePt t="12745" x="3286125" y="1957388"/>
          <p14:tracePt t="12757" x="3252788" y="1957388"/>
          <p14:tracePt t="12768" x="3170238" y="1941513"/>
          <p14:tracePt t="12791" x="3152775" y="1941513"/>
          <p14:tracePt t="12802" x="3136900" y="1890713"/>
          <p14:tracePt t="12824" x="3103563" y="1841500"/>
          <p14:tracePt t="12835" x="3086100" y="1841500"/>
          <p14:tracePt t="12869" x="3086100" y="1825625"/>
          <p14:tracePt t="12891" x="3052763" y="1841500"/>
          <p14:tracePt t="12903" x="3052763" y="1874838"/>
          <p14:tracePt t="12913" x="3052763" y="1924050"/>
          <p14:tracePt t="12926" x="3052763" y="1941513"/>
          <p14:tracePt t="12949" x="3086100" y="1957388"/>
          <p14:tracePt t="12959" x="3086100" y="1990725"/>
          <p14:tracePt t="12970" x="3219450" y="2041525"/>
          <p14:tracePt t="12981" x="3286125" y="2057400"/>
          <p14:tracePt t="12993" x="3568700" y="2124075"/>
          <p14:tracePt t="13004" x="3651250" y="2157413"/>
          <p14:tracePt t="13018" x="3800475" y="2173288"/>
          <p14:tracePt t="13026" x="4065588" y="2224088"/>
          <p14:tracePt t="13038" x="4165600" y="2239963"/>
          <p14:tracePt t="13051" x="4298950" y="2273300"/>
          <p14:tracePt t="13061" x="4314825" y="2273300"/>
          <p14:tracePt t="13082" x="4348163" y="2289175"/>
          <p14:tracePt t="13093" x="4348163" y="2322513"/>
          <p14:tracePt t="13105" x="4397375" y="2339975"/>
          <p14:tracePt t="13117" x="4414838" y="2339975"/>
          <p14:tracePt t="13128" x="4430713" y="2355850"/>
          <p14:tracePt t="13138" x="4579938" y="2389188"/>
          <p14:tracePt t="13151" x="4662488" y="2405063"/>
          <p14:tracePt t="13161" x="4945063" y="2438400"/>
          <p14:tracePt t="13173" x="5260975" y="2455863"/>
          <p14:tracePt t="13184" x="5443538" y="2455863"/>
          <p14:tracePt t="13194" x="6356350" y="2471738"/>
          <p14:tracePt t="13207" x="6688138" y="2505075"/>
          <p14:tracePt t="13218" x="7069138" y="2522538"/>
          <p14:tracePt t="13229" x="8331200" y="2620963"/>
          <p14:tracePt t="13241" x="8712200" y="2638425"/>
          <p14:tracePt t="13251" x="9874250" y="2705100"/>
          <p14:tracePt t="13261" x="10206038" y="2738438"/>
          <p14:tracePt t="13274" x="10504488" y="2754313"/>
          <p14:tracePt t="13284" x="11102975" y="2754313"/>
          <p14:tracePt t="13296" x="11234738" y="2754313"/>
          <p14:tracePt t="13308" x="11450638" y="2803525"/>
          <p14:tracePt t="13318" x="11468100" y="2836863"/>
          <p14:tracePt t="13341" x="11468100" y="2854325"/>
          <p14:tracePt t="13476" x="11450638" y="2870200"/>
          <p14:tracePt t="13486" x="11401425" y="2870200"/>
          <p14:tracePt t="13500" x="11350625" y="2870200"/>
          <p14:tracePt t="13509" x="11252200" y="2919413"/>
          <p14:tracePt t="13521" x="11102975" y="2952750"/>
          <p14:tracePt t="13533" x="10836275" y="3070225"/>
          <p14:tracePt t="13543" x="10769600" y="3086100"/>
          <p14:tracePt t="13554" x="10671175" y="3101975"/>
          <p14:tracePt t="13567" x="10604500" y="3135313"/>
          <p14:tracePt t="13576" x="10587038" y="3135313"/>
          <p14:tracePt t="13621" x="10555288" y="3135313"/>
          <p14:tracePt t="13657" x="10537825" y="3135313"/>
          <p14:tracePt t="13668" x="10504488" y="3135313"/>
          <p14:tracePt t="13679" x="10471150" y="3135313"/>
          <p14:tracePt t="13690" x="10437813" y="3135313"/>
          <p14:tracePt t="13701" x="10421938" y="3101975"/>
          <p14:tracePt t="13723" x="10388600" y="3101975"/>
          <p14:tracePt t="13734" x="10321925" y="3086100"/>
          <p14:tracePt t="13758" x="10272713" y="3086100"/>
          <p14:tracePt t="13836" x="10306050" y="3086100"/>
          <p14:tracePt t="13847" x="10372725" y="3101975"/>
          <p14:tracePt t="13858" x="10437813" y="3101975"/>
          <p14:tracePt t="13869" x="10537825" y="3101975"/>
          <p14:tracePt t="13884" x="10653713" y="3101975"/>
          <p14:tracePt t="13892" x="10787063" y="3101975"/>
          <p14:tracePt t="13903" x="11069638" y="3086100"/>
          <p14:tracePt t="13917" x="11252200" y="3086100"/>
          <p14:tracePt t="13926" x="11417300" y="3070225"/>
          <p14:tracePt t="13937" x="11815763" y="3070225"/>
          <p14:tracePt t="13951" x="11998325" y="3070225"/>
          <p14:tracePt t="13959" x="12430125" y="3070225"/>
          <p14:tracePt t="13971" x="12612688" y="3070225"/>
          <p14:tracePt t="13984" x="12712700" y="3070225"/>
          <p14:tracePt t="13993" x="13011150" y="3070225"/>
          <p14:tracePt t="14004" x="13077825" y="3086100"/>
          <p14:tracePt t="14027" x="13176250" y="3086100"/>
          <p14:tracePt t="14106" x="13193713" y="3086100"/>
          <p14:tracePt t="14242" x="13176250" y="3086100"/>
          <p14:tracePt t="14522" x="13142913" y="3086100"/>
          <p14:tracePt t="14544" x="13127038" y="3086100"/>
          <p14:tracePt t="14557" x="13060363" y="3086100"/>
          <p14:tracePt t="14568" x="13027025" y="3086100"/>
          <p14:tracePt t="14579" x="13011150" y="3101975"/>
          <p14:tracePt t="14601" x="12944475" y="3101975"/>
          <p14:tracePt t="14612" x="12895263" y="3101975"/>
          <p14:tracePt t="14623" x="12861925" y="3101975"/>
          <p14:tracePt t="14635" x="12844463" y="3101975"/>
          <p14:tracePt t="14669" x="12828588" y="3101975"/>
          <p14:tracePt t="14702" x="12795250" y="3101975"/>
          <p14:tracePt t="14714" x="12777788" y="3101975"/>
          <p14:tracePt t="14724" x="12661900" y="3101975"/>
          <p14:tracePt t="14736" x="12628563" y="3101975"/>
          <p14:tracePt t="14759" x="12496800" y="3101975"/>
          <p14:tracePt t="14782" x="12396788" y="3135313"/>
          <p14:tracePt t="14792" x="12363450" y="3152775"/>
          <p14:tracePt t="14804" x="12314238" y="3152775"/>
          <p14:tracePt t="14818" x="12147550" y="3252788"/>
          <p14:tracePt t="14826" x="12080875" y="3252788"/>
          <p14:tracePt t="14837" x="11882438" y="3268663"/>
          <p14:tracePt t="14850" x="11815763" y="3268663"/>
          <p14:tracePt t="14859" x="11799888" y="3268663"/>
          <p14:tracePt t="14871" x="11699875" y="3252788"/>
          <p14:tracePt t="14884" x="11682413" y="3252788"/>
          <p14:tracePt t="14894" x="11633200" y="3219450"/>
          <p14:tracePt t="15007" x="11599863" y="3219450"/>
          <p14:tracePt t="15018" x="11599863" y="3252788"/>
          <p14:tracePt t="15028" x="11583988" y="3252788"/>
          <p14:tracePt t="15040" x="11517313" y="3252788"/>
          <p14:tracePt t="15051" x="11483975" y="3268663"/>
          <p14:tracePt t="15062" x="11468100" y="3268663"/>
          <p14:tracePt t="15074" x="11368088" y="3302000"/>
          <p14:tracePt t="15085" x="11350625" y="3317875"/>
          <p14:tracePt t="15096" x="11185525" y="3351213"/>
          <p14:tracePt t="15107" x="11052175" y="3368675"/>
          <p14:tracePt t="15118" x="10887075" y="3384550"/>
          <p14:tracePt t="15129" x="10471150" y="3433763"/>
          <p14:tracePt t="15141" x="10255250" y="3467100"/>
          <p14:tracePt t="15152" x="9791700" y="3500438"/>
          <p14:tracePt t="15164" x="9525000" y="3533775"/>
          <p14:tracePt t="15175" x="9359900" y="3551238"/>
          <p14:tracePt t="15186" x="8961438" y="3584575"/>
          <p14:tracePt t="15197" x="8845550" y="3584575"/>
          <p14:tracePt t="15208" x="8662988" y="3600450"/>
          <p14:tracePt t="15220" x="8596313" y="3600450"/>
          <p14:tracePt t="15234" x="8529638" y="3600450"/>
          <p14:tracePt t="15242" x="8247063" y="3584575"/>
          <p14:tracePt t="15253" x="8081963" y="3600450"/>
          <p14:tracePt t="15268" x="7732713" y="3816350"/>
          <p14:tracePt t="15276" x="7616825" y="3932238"/>
          <p14:tracePt t="15492" x="7518400" y="3816350"/>
          <p14:tracePt t="15502" x="7451725" y="3767138"/>
          <p14:tracePt t="15513" x="7269163" y="3783013"/>
          <p14:tracePt t="15523" x="7102475" y="3767138"/>
          <p14:tracePt t="15535" x="6919913" y="3783013"/>
          <p14:tracePt t="15546" x="6538913" y="3832225"/>
          <p14:tracePt t="15557" x="6423025" y="3865563"/>
          <p14:tracePt t="15568" x="6289675" y="3883025"/>
          <p14:tracePt t="15580" x="5842000" y="3948113"/>
          <p14:tracePt t="15591" x="5726113" y="3948113"/>
          <p14:tracePt t="15602" x="5459413" y="3981450"/>
          <p14:tracePt t="15613" x="5094288" y="3998913"/>
          <p14:tracePt t="15625" x="4929188" y="3998913"/>
          <p14:tracePt t="15636" x="4646613" y="3948113"/>
          <p14:tracePt t="15647" x="4546600" y="3898900"/>
          <p14:tracePt t="15658" x="4481513" y="3865563"/>
          <p14:tracePt t="15670" x="4248150" y="3767138"/>
          <p14:tracePt t="15684" x="4165600" y="3716338"/>
          <p14:tracePt t="15692" x="3949700" y="3600450"/>
          <p14:tracePt t="15704" x="3900488" y="3584575"/>
          <p14:tracePt t="15717" x="3833813" y="3500438"/>
          <p14:tracePt t="15726" x="3733800" y="3368675"/>
          <p14:tracePt t="15738" x="3684588" y="3317875"/>
          <p14:tracePt t="15751" x="3617913" y="3152775"/>
          <p14:tracePt t="15771" x="3568700" y="2986088"/>
          <p14:tracePt t="15784" x="3502025" y="2836863"/>
          <p14:tracePt t="15793" x="3484563" y="2803525"/>
          <p14:tracePt t="15805" x="3402013" y="2705100"/>
          <p14:tracePt t="15817" x="3402013" y="2687638"/>
          <p14:tracePt t="15827" x="3386138" y="2687638"/>
          <p14:tracePt t="15839" x="3368675" y="2638425"/>
          <p14:tracePt t="15851" x="3335338" y="2638425"/>
          <p14:tracePt t="15929" x="3368675" y="2638425"/>
          <p14:tracePt t="15940" x="3386138" y="2638425"/>
          <p14:tracePt t="15974" x="3451225" y="2638425"/>
          <p14:tracePt t="16007" x="3484563" y="2638425"/>
          <p14:tracePt t="16018" x="3502025" y="2638425"/>
          <p14:tracePt t="16075" x="3535363" y="2620963"/>
          <p14:tracePt t="16143" x="3502025" y="2620963"/>
          <p14:tracePt t="16176" x="3484563" y="2620963"/>
          <p14:tracePt t="16199" x="3451225" y="2620963"/>
          <p14:tracePt t="16210" x="3435350" y="2620963"/>
          <p14:tracePt t="16221" x="3386138" y="2620963"/>
          <p14:tracePt t="16234" x="3268663" y="2620963"/>
          <p14:tracePt t="16244" x="3252788" y="2587625"/>
          <p14:tracePt t="16255" x="3203575" y="2587625"/>
          <p14:tracePt t="16267" x="3086100" y="2571750"/>
          <p14:tracePt t="16277" x="3086100" y="2555875"/>
          <p14:tracePt t="16288" x="3052763" y="2555875"/>
          <p14:tracePt t="16300" x="3052763" y="2522538"/>
          <p14:tracePt t="16311" x="3036888" y="2505075"/>
          <p14:tracePt t="16322" x="3052763" y="2339975"/>
          <p14:tracePt t="16335" x="3052763" y="2273300"/>
          <p14:tracePt t="16351" x="3086100" y="1957388"/>
          <p14:tracePt t="16357" x="3086100" y="1841500"/>
          <p14:tracePt t="16379" x="3136900" y="1592263"/>
          <p14:tracePt t="16390" x="3136900" y="1543050"/>
          <p14:tracePt t="16403" x="3203575" y="1376363"/>
          <p14:tracePt t="16412" x="3219450" y="1360488"/>
          <p14:tracePt t="16424" x="3252788" y="1311275"/>
          <p14:tracePt t="16435" x="3252788" y="1260475"/>
          <p14:tracePt t="16447" x="3252788" y="1244600"/>
          <p14:tracePt t="16525" x="3252788" y="1211263"/>
          <p14:tracePt t="16558" x="3219450" y="1211263"/>
          <p14:tracePt t="16604" x="3203575" y="1211263"/>
          <p14:tracePt t="16626" x="3152775" y="1244600"/>
          <p14:tracePt t="16660" x="3086100" y="1311275"/>
          <p14:tracePt t="16671" x="3052763" y="1311275"/>
          <p14:tracePt t="16684" x="3036888" y="1327150"/>
          <p14:tracePt t="16705" x="3036888" y="1360488"/>
          <p14:tracePt t="16717" x="3021013" y="1360488"/>
          <p14:tracePt t="16739" x="3021013" y="1376363"/>
          <p14:tracePt t="16828" x="2987675" y="1376363"/>
          <p14:tracePt t="16840" x="2987675" y="1360488"/>
          <p14:tracePt t="16942" x="2987675" y="1327150"/>
          <p14:tracePt t="16975" x="2987675" y="1360488"/>
          <p14:tracePt t="16997" x="2987675" y="1409700"/>
          <p14:tracePt t="17008" x="2987675" y="1427163"/>
          <p14:tracePt t="17020" x="2987675" y="1476375"/>
          <p14:tracePt t="17034" x="2987675" y="1609725"/>
          <p14:tracePt t="17042" x="3021013" y="1709738"/>
          <p14:tracePt t="17054" x="3021013" y="1841500"/>
          <p14:tracePt t="17067" x="3021013" y="1941513"/>
          <p14:tracePt t="17076" x="3021013" y="2041525"/>
          <p14:tracePt t="17087" x="3021013" y="2173288"/>
          <p14:tracePt t="17110" x="3021013" y="2190750"/>
          <p14:tracePt t="17110" x="3021013" y="2273300"/>
          <p14:tracePt t="17121" x="3021013" y="2289175"/>
          <p14:tracePt t="17188" x="3036888" y="2289175"/>
          <p14:tracePt t="17234" x="3052763" y="2322513"/>
          <p14:tracePt t="17245" x="3086100" y="2322513"/>
          <p14:tracePt t="17257" x="3103563" y="2322513"/>
          <p14:tracePt t="17267" x="3136900" y="2339975"/>
          <p14:tracePt t="17279" x="3286125" y="2339975"/>
          <p14:tracePt t="17290" x="3386138" y="2339975"/>
          <p14:tracePt t="17301" x="3502025" y="2339975"/>
          <p14:tracePt t="17312" x="3849688" y="2339975"/>
          <p14:tracePt t="17324" x="3965575" y="2339975"/>
          <p14:tracePt t="17335" x="4165600" y="2289175"/>
          <p14:tracePt t="17346" x="4281488" y="2289175"/>
          <p14:tracePt t="17357" x="4348163" y="2289175"/>
          <p14:tracePt t="17369" x="4481513" y="2289175"/>
          <p14:tracePt t="17380" x="4546600" y="2289175"/>
          <p14:tracePt t="17391" x="4746625" y="2289175"/>
          <p14:tracePt t="17402" x="4795838" y="2289175"/>
          <p14:tracePt t="17413" x="4813300" y="2289175"/>
          <p14:tracePt t="17425" x="4945063" y="2289175"/>
          <p14:tracePt t="17436" x="4978400" y="2289175"/>
          <p14:tracePt t="17447" x="5111750" y="2289175"/>
          <p14:tracePt t="17459" x="5145088" y="2289175"/>
          <p14:tracePt t="17470" x="5160963" y="2289175"/>
          <p14:tracePt t="17484" x="5178425" y="2289175"/>
          <p14:tracePt t="17515" x="5210175" y="2289175"/>
          <p14:tracePt t="17559" x="5227638" y="2289175"/>
          <p14:tracePt t="17650" x="5227638" y="2273300"/>
          <p14:tracePt t="17672" x="5227638" y="2239963"/>
          <p14:tracePt t="17684" x="5210175" y="2173288"/>
          <p14:tracePt t="17707" x="5178425" y="2057400"/>
          <p14:tracePt t="17717" x="5160963" y="2008188"/>
          <p14:tracePt t="17728" x="5160963" y="1990725"/>
          <p14:tracePt t="17740" x="5160963" y="1841500"/>
          <p14:tracePt t="17751" x="5160963" y="1825625"/>
          <p14:tracePt t="17762" x="5160963" y="1725613"/>
          <p14:tracePt t="17796" x="5145088" y="1709738"/>
          <p14:tracePt t="17807" x="5145088" y="1676400"/>
          <p14:tracePt t="17819" x="5145088" y="1658938"/>
          <p14:tracePt t="17841" x="5145088" y="1643063"/>
          <p14:tracePt t="17864" x="5145088" y="1609725"/>
          <p14:tracePt t="17920" x="5145088" y="1592263"/>
          <p14:tracePt t="17934" x="5111750" y="1592263"/>
          <p14:tracePt t="17942" x="5094288" y="1592263"/>
          <p14:tracePt t="17965" x="5060950" y="1558925"/>
          <p14:tracePt t="17987" x="4911725" y="1558925"/>
          <p14:tracePt t="18001" x="4829175" y="1558925"/>
          <p14:tracePt t="18010" x="4762500" y="1558925"/>
          <p14:tracePt t="18021" x="4579938" y="1592263"/>
          <p14:tracePt t="18034" x="4513263" y="1609725"/>
          <p14:tracePt t="18044" x="4298950" y="1643063"/>
          <p14:tracePt t="18054" x="4198938" y="1658938"/>
          <p14:tracePt t="18067" x="4116388" y="1676400"/>
          <p14:tracePt t="18077" x="3833813" y="1725613"/>
          <p14:tracePt t="18089" x="3717925" y="1758950"/>
          <p14:tracePt t="18100" x="3551238" y="1758950"/>
          <p14:tracePt t="18111" x="3484563" y="1758950"/>
          <p14:tracePt t="18122" x="3402013" y="1758950"/>
          <p14:tracePt t="18134" x="3286125" y="1709738"/>
          <p14:tracePt t="18144" x="3219450" y="1709738"/>
          <p14:tracePt t="18157" x="3203575" y="1709738"/>
          <p14:tracePt t="18168" x="3170238" y="1709738"/>
          <p14:tracePt t="18178" x="3152775" y="1676400"/>
          <p14:tracePt t="18190" x="3086100" y="1676400"/>
          <p14:tracePt t="18202" x="3052763" y="1676400"/>
          <p14:tracePt t="18212" x="3021013" y="1676400"/>
          <p14:tracePt t="18224" x="2936875" y="1709738"/>
          <p14:tracePt t="18246" x="2921000" y="1709738"/>
          <p14:tracePt t="18279" x="2921000" y="1725613"/>
          <p14:tracePt t="18349" x="2936875" y="1725613"/>
          <p14:tracePt t="18382" x="2970213" y="1725613"/>
          <p14:tracePt t="18416" x="2987675" y="1725613"/>
          <p14:tracePt t="18426" x="2987675" y="1758950"/>
          <p14:tracePt t="18482" x="3021013" y="1758950"/>
          <p14:tracePt t="18709" x="3036888" y="1758950"/>
          <p14:tracePt t="18719" x="3052763" y="1758950"/>
          <p14:tracePt t="18752" x="3086100" y="1758950"/>
          <p14:tracePt t="18977" x="3086100" y="1725613"/>
          <p14:tracePt t="19214" x="3103563" y="1725613"/>
          <p14:tracePt t="19226" x="3136900" y="1725613"/>
          <p14:tracePt t="19238" x="3152775" y="1725613"/>
          <p14:tracePt t="19259" x="3170238" y="1725613"/>
          <p14:tracePt t="19270" x="3286125" y="1709738"/>
          <p14:tracePt t="19284" x="3319463" y="1709738"/>
          <p14:tracePt t="19292" x="3435350" y="1709738"/>
          <p14:tracePt t="19337" x="3451225" y="1709738"/>
          <p14:tracePt t="19542" x="3484563" y="1709738"/>
          <p14:tracePt t="19585" x="3484563" y="1725613"/>
          <p14:tracePt t="19595" x="3502025" y="1725613"/>
          <p14:tracePt t="19607" x="3535363" y="1758950"/>
          <p14:tracePt t="19630" x="3535363" y="1774825"/>
          <p14:tracePt t="19663" x="3535363" y="1808163"/>
          <p14:tracePt t="19697" x="3535363" y="1825625"/>
          <p14:tracePt t="19708" x="3502025" y="1825625"/>
          <p14:tracePt t="19719" x="3484563" y="1890713"/>
          <p14:tracePt t="19742" x="3451225" y="1924050"/>
          <p14:tracePt t="19755" x="3386138" y="1990725"/>
          <p14:tracePt t="19776" x="3335338" y="2041525"/>
          <p14:tracePt t="19788" x="3319463" y="2057400"/>
          <p14:tracePt t="19809" x="3286125" y="2073275"/>
          <p14:tracePt t="19832" x="3268663" y="2124075"/>
          <p14:tracePt t="19855" x="3252788" y="2157413"/>
          <p14:tracePt t="19867" x="3252788" y="2173288"/>
          <p14:tracePt t="19945" x="3252788" y="2190750"/>
          <p14:tracePt t="19967" x="3219450" y="2190750"/>
          <p14:tracePt t="20035" x="3203575" y="2190750"/>
          <p14:tracePt t="20068" x="3170238" y="2190750"/>
          <p14:tracePt t="20112" x="3152775" y="2190750"/>
          <p14:tracePt t="20147" x="3136900" y="2190750"/>
          <p14:tracePt t="20193" x="3103563" y="2190750"/>
          <p14:tracePt t="20316" x="3103563" y="2224088"/>
          <p14:tracePt t="20360" x="3103563" y="2239963"/>
          <p14:tracePt t="20633" x="3136900" y="2239963"/>
          <p14:tracePt t="20665" x="3152775" y="2239963"/>
          <p14:tracePt t="20676" x="3170238" y="2239963"/>
          <p14:tracePt t="20687" x="3252788" y="2239963"/>
          <p14:tracePt t="20710" x="3268663" y="2239963"/>
          <p14:tracePt t="20733" x="3335338" y="2239963"/>
          <p14:tracePt t="20742" x="3368675" y="2239963"/>
          <p14:tracePt t="20867" x="3386138" y="2239963"/>
          <p14:tracePt t="21690" x="3386138" y="2173288"/>
          <p14:tracePt t="21703" x="3386138" y="2124075"/>
          <p14:tracePt t="21722" x="3386138" y="2106613"/>
          <p14:tracePt t="21757" x="3386138" y="2073275"/>
          <p14:tracePt t="21767" x="3368675" y="2073275"/>
          <p14:tracePt t="22229" x="3368675" y="2106613"/>
          <p14:tracePt t="22262" x="3368675" y="2124075"/>
          <p14:tracePt t="22285" x="3368675" y="2157413"/>
          <p14:tracePt t="22297" x="3335338" y="2157413"/>
          <p14:tracePt t="22307" x="3252788" y="2273300"/>
          <p14:tracePt t="22318" x="3219450" y="2322513"/>
          <p14:tracePt t="22330" x="3152775" y="2355850"/>
          <p14:tracePt t="22342" x="3152775" y="2389188"/>
          <p14:tracePt t="22364" x="3136900" y="2389188"/>
          <p14:tracePt t="22397" x="3103563" y="2389188"/>
          <p14:tracePt t="22454" x="3086100" y="2224088"/>
          <p14:tracePt t="22467" x="3086100" y="2157413"/>
          <p14:tracePt t="22477" x="3036888" y="1957388"/>
          <p14:tracePt t="22499" x="3021013" y="1808163"/>
          <p14:tracePt t="22510" x="3021013" y="1558925"/>
          <p14:tracePt t="22521" x="3021013" y="1493838"/>
          <p14:tracePt t="22544" x="3103563" y="1195388"/>
          <p14:tracePt t="22555" x="3136900" y="1144588"/>
          <p14:tracePt t="22568" x="3170238" y="1028700"/>
          <p14:tracePt t="22588" x="3170238" y="1012825"/>
          <p14:tracePt t="22601" x="3203575" y="1012825"/>
          <p14:tracePt t="22622" x="3203575" y="1028700"/>
          <p14:tracePt t="22634" x="3203575" y="1044575"/>
          <p14:tracePt t="22644" x="3219450" y="1044575"/>
          <p14:tracePt t="22667" x="3252788" y="1077913"/>
          <p14:tracePt t="22678" x="3319463" y="1162050"/>
          <p14:tracePt t="22690" x="3335338" y="1162050"/>
          <p14:tracePt t="22701" x="3386138" y="1293813"/>
          <p14:tracePt t="22712" x="3386138" y="1360488"/>
          <p14:tracePt t="22724" x="3402013" y="1427163"/>
          <p14:tracePt t="22746" x="3435350" y="1841500"/>
          <p14:tracePt t="22757" x="3435350" y="2041525"/>
          <p14:tracePt t="22769" x="3402013" y="2106613"/>
          <p14:tracePt t="22780" x="3386138" y="2157413"/>
          <p14:tracePt t="22791" x="3319463" y="2289175"/>
          <p14:tracePt t="22802" x="3268663" y="2355850"/>
          <p14:tracePt t="22813" x="3203575" y="2471738"/>
          <p14:tracePt t="22836" x="3170238" y="2505075"/>
          <p14:tracePt t="22859" x="3170238" y="2522538"/>
          <p14:tracePt t="22881" x="3152775" y="2555875"/>
          <p14:tracePt t="22949" x="3152775" y="2522538"/>
          <p14:tracePt t="22971" x="3152775" y="2505075"/>
          <p14:tracePt t="22984" x="3170238" y="2471738"/>
          <p14:tracePt t="23005" x="3203575" y="2455863"/>
          <p14:tracePt t="23017" x="3368675" y="2355850"/>
          <p14:tracePt t="23027" x="3435350" y="2322513"/>
          <p14:tracePt t="23039" x="3451225" y="2289175"/>
          <p14:tracePt t="23061" x="3600450" y="2190750"/>
          <p14:tracePt t="23107" x="3600450" y="2173288"/>
          <p14:tracePt t="23185" x="3600450" y="2157413"/>
          <p14:tracePt t="23219" x="3600450" y="2124075"/>
          <p14:tracePt t="23241" x="3600450" y="2106613"/>
          <p14:tracePt t="23264" x="3600450" y="2073275"/>
          <p14:tracePt t="23275" x="3600450" y="2008188"/>
          <p14:tracePt t="23286" x="3600450" y="1990725"/>
          <p14:tracePt t="23309" x="3600450" y="1941513"/>
          <p14:tracePt t="23309" x="3617913" y="1924050"/>
          <p14:tracePt t="23320" x="3651250" y="1924050"/>
          <p14:tracePt t="23334" x="3733800" y="1890713"/>
          <p14:tracePt t="23342" x="3767138" y="1890713"/>
          <p14:tracePt t="23354" x="3833813" y="1890713"/>
          <p14:tracePt t="23367" x="3849688" y="1890713"/>
          <p14:tracePt t="23376" x="3883025" y="1890713"/>
          <p14:tracePt t="23387" x="3949700" y="1924050"/>
          <p14:tracePt t="23401" x="3965575" y="1941513"/>
          <p14:tracePt t="23409" x="4032250" y="1941513"/>
          <p14:tracePt t="23432" x="4065588" y="1941513"/>
          <p14:tracePt t="23444" x="4083050" y="1957388"/>
          <p14:tracePt t="23545" x="4083050" y="1941513"/>
          <p14:tracePt t="23557" x="4065588" y="1941513"/>
          <p14:tracePt t="23579" x="3916363" y="1890713"/>
          <p14:tracePt t="23590" x="3849688" y="1890713"/>
          <p14:tracePt t="23602" x="3833813" y="1890713"/>
          <p14:tracePt t="23624" x="3684588" y="1874838"/>
          <p14:tracePt t="23635" x="3667125" y="1874838"/>
          <p14:tracePt t="23646" x="3617913" y="1841500"/>
          <p14:tracePt t="23658" x="3600450" y="1841500"/>
          <p14:tracePt t="23669" x="3568700" y="1825625"/>
          <p14:tracePt t="23680" x="3551238" y="1825625"/>
          <p14:tracePt t="23691" x="3551238" y="1808163"/>
          <p14:tracePt t="23713" x="3535363" y="1808163"/>
          <p14:tracePt t="23736" x="3535363" y="1774825"/>
          <p14:tracePt t="23837" x="3551238" y="1758950"/>
          <p14:tracePt t="23851" x="3568700" y="1758950"/>
          <p14:tracePt t="23860" x="3651250" y="1725613"/>
          <p14:tracePt t="23871" x="3717925" y="1725613"/>
          <p14:tracePt t="23884" x="3800475" y="1676400"/>
          <p14:tracePt t="23905" x="4065588" y="1643063"/>
          <p14:tracePt t="23906" x="4181475" y="1643063"/>
          <p14:tracePt t="23917" x="4298950" y="1609725"/>
          <p14:tracePt t="23928" x="4646613" y="1609725"/>
          <p14:tracePt t="23951" x="4695825" y="1609725"/>
          <p14:tracePt t="23961" x="4862513" y="1609725"/>
          <p14:tracePt t="24040" x="4878388" y="1609725"/>
          <p14:tracePt t="24062" x="4878388" y="1643063"/>
          <p14:tracePt t="24074" x="4911725" y="1643063"/>
          <p14:tracePt t="24108" x="4929188" y="1643063"/>
          <p14:tracePt t="24118" x="4929188" y="1658938"/>
          <p14:tracePt t="24141" x="4945063" y="1658938"/>
          <p14:tracePt t="24153" x="4995863" y="1676400"/>
          <p14:tracePt t="24175" x="5027613" y="1676400"/>
          <p14:tracePt t="24265" x="5027613" y="1709738"/>
          <p14:tracePt t="24276" x="4995863" y="1709738"/>
          <p14:tracePt t="24299" x="4929188" y="1725613"/>
          <p14:tracePt t="24310" x="4878388" y="1774825"/>
          <p14:tracePt t="24321" x="4713288" y="1874838"/>
          <p14:tracePt t="24334" x="4646613" y="1890713"/>
          <p14:tracePt t="24344" x="4597400" y="1924050"/>
          <p14:tracePt t="24355" x="4481513" y="1990725"/>
          <p14:tracePt t="24367" x="4414838" y="2008188"/>
          <p14:tracePt t="24378" x="4298950" y="2073275"/>
          <p14:tracePt t="24388" x="4248150" y="2073275"/>
          <p14:tracePt t="24400" x="4232275" y="2106613"/>
          <p14:tracePt t="24411" x="4165600" y="2106613"/>
          <p14:tracePt t="24424" x="4132263" y="2106613"/>
          <p14:tracePt t="24434" x="4083050" y="2124075"/>
          <p14:tracePt t="24471" x="3965575" y="2157413"/>
          <p14:tracePt t="24478" x="3949700" y="2157413"/>
          <p14:tracePt t="24491" x="3900488" y="2157413"/>
          <p14:tracePt t="24591" x="3900488" y="2173288"/>
          <p14:tracePt t="24602" x="3900488" y="2190750"/>
          <p14:tracePt t="24625" x="3883025" y="2224088"/>
          <p14:tracePt t="24636" x="3883025" y="2239963"/>
          <p14:tracePt t="24658" x="3849688" y="2239963"/>
          <p14:tracePt t="24682" x="3849688" y="2273300"/>
          <p14:tracePt t="24704" x="3833813" y="2273300"/>
          <p14:tracePt t="24760" x="3800475" y="2273300"/>
          <p14:tracePt t="24794" x="3783013" y="2273300"/>
          <p14:tracePt t="24807" x="3767138" y="2273300"/>
          <p14:tracePt t="24818" x="3767138" y="2239963"/>
          <p14:tracePt t="24850" x="3783013" y="2239963"/>
          <p14:tracePt t="24884" x="3800475" y="2239963"/>
          <p14:tracePt t="24895" x="3833813" y="2239963"/>
          <p14:tracePt t="24907" x="3883025" y="2239963"/>
          <p14:tracePt t="24919" x="3965575" y="2273300"/>
          <p14:tracePt t="24929" x="4065588" y="2289175"/>
          <p14:tracePt t="24951" x="4232275" y="2322513"/>
          <p14:tracePt t="24962" x="4248150" y="2339975"/>
          <p14:tracePt t="24974" x="4314825" y="2339975"/>
          <p14:tracePt t="24985" x="4348163" y="2339975"/>
          <p14:tracePt t="25120" x="4314825" y="2339975"/>
          <p14:tracePt t="27516" x="4298950" y="2339975"/>
          <p14:tracePt t="27527" x="4281488" y="2355850"/>
          <p14:tracePt t="27538" x="4198938" y="2389188"/>
          <p14:tracePt t="27551" x="4181475" y="2405063"/>
          <p14:tracePt t="27561" x="4132263" y="2405063"/>
          <p14:tracePt t="27572" x="4116388" y="2438400"/>
          <p14:tracePt t="27584" x="4065588" y="2438400"/>
          <p14:tracePt t="27595" x="4032250" y="2438400"/>
          <p14:tracePt t="27617" x="3900488" y="2455863"/>
          <p14:tracePt t="27629" x="3849688" y="2455863"/>
          <p14:tracePt t="27640" x="3651250" y="2455863"/>
          <p14:tracePt t="27652" x="3617913" y="2455863"/>
          <p14:tracePt t="27663" x="3600450" y="2455863"/>
          <p14:tracePt t="27674" x="3568700" y="2405063"/>
          <p14:tracePt t="27685" x="3551238" y="2405063"/>
          <p14:tracePt t="27696" x="3535363" y="2389188"/>
          <p14:tracePt t="27707" x="3535363" y="2355850"/>
          <p14:tracePt t="27719" x="3502025" y="2355850"/>
          <p14:tracePt t="27730" x="3502025" y="2339975"/>
          <p14:tracePt t="27752" x="3484563" y="2289175"/>
          <p14:tracePt t="27763" x="3484563" y="2239963"/>
          <p14:tracePt t="27775" x="3484563" y="2224088"/>
          <p14:tracePt t="27786" x="3402013" y="2157413"/>
          <p14:tracePt t="27797" x="3386138" y="2106613"/>
          <p14:tracePt t="27808" x="3368675" y="2073275"/>
          <p14:tracePt t="27820" x="3335338" y="2057400"/>
          <p14:tracePt t="27834" x="3319463" y="2057400"/>
          <p14:tracePt t="27842" x="3319463" y="2041525"/>
          <p14:tracePt t="27910" x="3286125" y="2041525"/>
          <p14:tracePt t="27944" x="3268663" y="2041525"/>
          <p14:tracePt t="27955" x="3252788" y="2008188"/>
          <p14:tracePt t="27967" x="3219450" y="2008188"/>
          <p14:tracePt t="27977" x="3203575" y="1990725"/>
          <p14:tracePt t="27988" x="3170238" y="1957388"/>
          <p14:tracePt t="28011" x="3152775" y="1890713"/>
          <p14:tracePt t="28022" x="3152775" y="1874838"/>
          <p14:tracePt t="28034" x="3136900" y="1841500"/>
          <p14:tracePt t="28045" x="3103563" y="1758950"/>
          <p14:tracePt t="28068" x="3103563" y="1725613"/>
          <p14:tracePt t="28068" x="3103563" y="1658938"/>
          <p14:tracePt t="28078" x="3136900" y="1643063"/>
          <p14:tracePt t="28090" x="3136900" y="1609725"/>
          <p14:tracePt t="28101" x="3152775" y="1558925"/>
          <p14:tracePt t="28112" x="3170238" y="1543050"/>
          <p14:tracePt t="28191" x="3203575" y="1543050"/>
          <p14:tracePt t="28237" x="3252788" y="1592263"/>
          <p14:tracePt t="28251" x="3268663" y="1592263"/>
          <p14:tracePt t="28271" x="3319463" y="1709738"/>
          <p14:tracePt t="28284" x="3335338" y="1709738"/>
          <p14:tracePt t="28292" x="3335338" y="1774825"/>
          <p14:tracePt t="28315" x="3335338" y="1808163"/>
          <p14:tracePt t="28326" x="3335338" y="1841500"/>
          <p14:tracePt t="28338" x="3335338" y="1874838"/>
          <p14:tracePt t="28351" x="3335338" y="1924050"/>
          <p14:tracePt t="28382" x="3319463" y="1941513"/>
          <p14:tracePt t="28393" x="3319463" y="1957388"/>
          <p14:tracePt t="28428" x="3319463" y="1990725"/>
          <p14:tracePt t="28563" x="3286125" y="1990725"/>
          <p14:tracePt t="28585" x="3286125" y="1957388"/>
          <p14:tracePt t="28596" x="3268663" y="1957388"/>
          <p14:tracePt t="28608" x="3252788" y="1874838"/>
          <p14:tracePt t="28619" x="3219450" y="1841500"/>
          <p14:tracePt t="28629" x="3219450" y="1808163"/>
          <p14:tracePt t="28641" x="3219450" y="1676400"/>
          <p14:tracePt t="28652" x="3219450" y="1643063"/>
          <p14:tracePt t="28664" x="3252788" y="1527175"/>
          <p14:tracePt t="28686" x="3268663" y="1493838"/>
          <p14:tracePt t="28709" x="3286125" y="1476375"/>
          <p14:tracePt t="28720" x="3319463" y="1443038"/>
          <p14:tracePt t="28743" x="3335338" y="1443038"/>
          <p14:tracePt t="28754" x="3451225" y="1493838"/>
          <p14:tracePt t="28767" x="3502025" y="1527175"/>
          <p14:tracePt t="28776" x="3651250" y="1609725"/>
          <p14:tracePt t="28787" x="3717925" y="1709738"/>
          <p14:tracePt t="28800" x="3767138" y="1774825"/>
          <p14:tracePt t="28809" x="3883025" y="1941513"/>
          <p14:tracePt t="28821" x="3949700" y="2041525"/>
          <p14:tracePt t="28834" x="4083050" y="2273300"/>
          <p14:tracePt t="28844" x="4116388" y="2339975"/>
          <p14:tracePt t="28855" x="4116388" y="2389188"/>
          <p14:tracePt t="28867" x="4165600" y="2471738"/>
          <p14:tracePt t="28877" x="4181475" y="2471738"/>
          <p14:tracePt t="28889" x="4198938" y="2555875"/>
          <p14:tracePt t="28900" x="4198938" y="2571750"/>
          <p14:tracePt t="28922" x="4248150" y="2620963"/>
          <p14:tracePt t="28934" x="4298950" y="2671763"/>
          <p14:tracePt t="28945" x="4414838" y="2787650"/>
          <p14:tracePt t="28957" x="4530725" y="2836863"/>
          <p14:tracePt t="28967" x="4546600" y="2836863"/>
          <p14:tracePt t="28978" x="4597400" y="2854325"/>
          <p14:tracePt t="29046" x="4597400" y="2836863"/>
          <p14:tracePt t="29057" x="4630738" y="2836863"/>
          <p14:tracePt t="29068" x="4646613" y="2836863"/>
          <p14:tracePt t="29091" x="4746625" y="2754313"/>
          <p14:tracePt t="29125" x="4762500" y="2738438"/>
          <p14:tracePt t="29147" x="4795838" y="2687638"/>
          <p14:tracePt t="29170" x="4813300" y="2671763"/>
          <p14:tracePt t="29184" x="4862513" y="2571750"/>
          <p14:tracePt t="29192" x="4878388" y="2555875"/>
          <p14:tracePt t="29203" x="4911725" y="2455863"/>
          <p14:tracePt t="29217" x="4911725" y="2438400"/>
          <p14:tracePt t="29226" x="4911725" y="2405063"/>
          <p14:tracePt t="29237" x="4911725" y="2339975"/>
          <p14:tracePt t="29259" x="4929188" y="2273300"/>
          <p14:tracePt t="29283" x="4929188" y="2239963"/>
          <p14:tracePt t="29293" x="4929188" y="2224088"/>
          <p14:tracePt t="29305" x="4929188" y="2190750"/>
          <p14:tracePt t="29328" x="4911725" y="2190750"/>
          <p14:tracePt t="29395" x="4911725" y="2173288"/>
          <p14:tracePt t="29428" x="4911725" y="2157413"/>
          <p14:tracePt t="29440" x="4929188" y="2157413"/>
          <p14:tracePt t="29462" x="4995863" y="2124075"/>
          <p14:tracePt t="29474" x="5027613" y="2124075"/>
          <p14:tracePt t="29485" x="5027613" y="2106613"/>
          <p14:tracePt t="29496" x="5045075" y="2106613"/>
          <p14:tracePt t="29507" x="5045075" y="2073275"/>
          <p14:tracePt t="29529" x="5045075" y="2057400"/>
          <p14:tracePt t="29541" x="5045075" y="2041525"/>
          <p14:tracePt t="29553" x="5045075" y="2008188"/>
          <p14:tracePt t="29563" x="5045075" y="1990725"/>
          <p14:tracePt t="29574" x="4978400" y="1890713"/>
          <p14:tracePt t="29597" x="4911725" y="1774825"/>
          <p14:tracePt t="29608" x="4813300" y="1609725"/>
          <p14:tracePt t="29619" x="4813300" y="1592263"/>
          <p14:tracePt t="29642" x="4813300" y="1558925"/>
          <p14:tracePt t="29687" x="4813300" y="1543050"/>
          <p14:tracePt t="29710" x="4829175" y="1543050"/>
          <p14:tracePt t="29733" x="4862513" y="1558925"/>
          <p14:tracePt t="29744" x="4911725" y="1592263"/>
          <p14:tracePt t="29755" x="4929188" y="1609725"/>
          <p14:tracePt t="29777" x="4945063" y="1658938"/>
          <p14:tracePt t="29800" x="4978400" y="1658938"/>
          <p14:tracePt t="29800" x="4978400" y="1725613"/>
          <p14:tracePt t="29811" x="4978400" y="1758950"/>
          <p14:tracePt t="29823" x="4945063" y="1774825"/>
          <p14:tracePt t="29834" x="4929188" y="1825625"/>
          <p14:tracePt t="29845" x="4929188" y="1841500"/>
          <p14:tracePt t="29856" x="4911725" y="1841500"/>
          <p14:tracePt t="29878" x="4911725" y="1874838"/>
          <p14:tracePt t="29901" x="4911725" y="1841500"/>
          <p14:tracePt t="29912" x="4878388" y="1841500"/>
          <p14:tracePt t="29924" x="4878388" y="1825625"/>
          <p14:tracePt t="29935" x="4878388" y="1774825"/>
          <p14:tracePt t="29946" x="4862513" y="1774825"/>
          <p14:tracePt t="29957" x="4862513" y="1725613"/>
          <p14:tracePt t="29969" x="4862513" y="1643063"/>
          <p14:tracePt t="29979" x="4862513" y="1609725"/>
          <p14:tracePt t="29991" x="4878388" y="1609725"/>
          <p14:tracePt t="30014" x="4878388" y="1592263"/>
          <p14:tracePt t="30036" x="4929188" y="1592263"/>
          <p14:tracePt t="30047" x="4945063" y="1609725"/>
          <p14:tracePt t="30059" x="5060950" y="1709738"/>
          <p14:tracePt t="30070" x="5060950" y="1725613"/>
          <p14:tracePt t="30083" x="5145088" y="1890713"/>
          <p14:tracePt t="30092" x="5160963" y="1941513"/>
          <p14:tracePt t="30104" x="5160963" y="1990725"/>
          <p14:tracePt t="30117" x="5145088" y="2124075"/>
          <p14:tracePt t="30126" x="5111750" y="2157413"/>
          <p14:tracePt t="30137" x="5060950" y="2224088"/>
          <p14:tracePt t="30151" x="5045075" y="2224088"/>
          <p14:tracePt t="30171" x="4995863" y="2224088"/>
          <p14:tracePt t="30193" x="4978400" y="2190750"/>
          <p14:tracePt t="30205" x="4945063" y="2173288"/>
          <p14:tracePt t="30217" x="4929188" y="2173288"/>
          <p14:tracePt t="30227" x="4929188" y="2157413"/>
          <p14:tracePt t="30250" x="4911725" y="2157413"/>
          <p14:tracePt t="30261" x="4911725" y="2124075"/>
          <p14:tracePt t="30283" x="4878388" y="2124075"/>
          <p14:tracePt t="30294" x="4878388" y="2106613"/>
          <p14:tracePt t="30317" x="4878388" y="2073275"/>
          <p14:tracePt t="30329" x="4862513" y="2073275"/>
          <p14:tracePt t="30362" x="4829175" y="2073275"/>
          <p14:tracePt t="30374" x="4829175" y="2057400"/>
          <p14:tracePt t="30386" x="4813300" y="2057400"/>
          <p14:tracePt t="30396" x="4762500" y="2057400"/>
          <p14:tracePt t="30408" x="4746625" y="2057400"/>
          <p14:tracePt t="30420" x="4695825" y="2057400"/>
          <p14:tracePt t="30430" x="4597400" y="2057400"/>
          <p14:tracePt t="30463" x="4579938" y="2057400"/>
          <p14:tracePt t="30486" x="4579938" y="2008188"/>
          <p14:tracePt t="30501" x="4597400" y="1990725"/>
          <p14:tracePt t="30509" x="4646613" y="1957388"/>
          <p14:tracePt t="30520" x="4662488" y="1957388"/>
          <p14:tracePt t="30534" x="4695825" y="1957388"/>
          <p14:tracePt t="30542" x="4795838" y="1957388"/>
          <p14:tracePt t="30554" x="4829175" y="1957388"/>
          <p14:tracePt t="30567" x="4978400" y="2057400"/>
          <p14:tracePt t="30577" x="5027613" y="2106613"/>
          <p14:tracePt t="30588" x="5094288" y="2157413"/>
          <p14:tracePt t="30600" x="5160963" y="2239963"/>
          <p14:tracePt t="30610" x="5160963" y="2273300"/>
          <p14:tracePt t="30622" x="5178425" y="2339975"/>
          <p14:tracePt t="30644" x="5160963" y="2389188"/>
          <p14:tracePt t="30655" x="5111750" y="2405063"/>
          <p14:tracePt t="30677" x="5094288" y="2405063"/>
          <p14:tracePt t="30711" x="5027613" y="2405063"/>
          <p14:tracePt t="30722" x="4995863" y="2405063"/>
          <p14:tracePt t="30734" x="4862513" y="2389188"/>
          <p14:tracePt t="30757" x="4695825" y="2355850"/>
          <p14:tracePt t="30768" x="4579938" y="2355850"/>
          <p14:tracePt t="30779" x="4530725" y="2355850"/>
          <p14:tracePt t="30790" x="4481513" y="2339975"/>
          <p14:tracePt t="30802" x="4414838" y="2389188"/>
          <p14:tracePt t="30812" x="4314825" y="2405063"/>
          <p14:tracePt t="30824" x="3949700" y="2754313"/>
          <p14:tracePt t="30835" x="3733800" y="2952750"/>
          <p14:tracePt t="30846" x="3568700" y="3101975"/>
          <p14:tracePt t="31005" x="3568700" y="2986088"/>
          <p14:tracePt t="31018" x="3502025" y="2952750"/>
          <p14:tracePt t="31038" x="3319463" y="2903538"/>
          <p14:tracePt t="31051" x="3219450" y="2870200"/>
          <p14:tracePt t="31060" x="3152775" y="2854325"/>
          <p14:tracePt t="31071" x="3136900" y="2836863"/>
          <p14:tracePt t="31084" x="3103563" y="2787650"/>
          <p14:tracePt t="31094" x="3103563" y="2754313"/>
          <p14:tracePt t="31116" x="3021013" y="2687638"/>
          <p14:tracePt t="31127" x="3021013" y="2671763"/>
          <p14:tracePt t="31139" x="2987675" y="2671763"/>
          <p14:tracePt t="31151" x="2970213" y="2671763"/>
          <p14:tracePt t="31161" x="2936875" y="2587625"/>
          <p14:tracePt t="31173" x="2936875" y="2571750"/>
          <p14:tracePt t="31184" x="2936875" y="2555875"/>
          <p14:tracePt t="31195" x="2936875" y="2471738"/>
          <p14:tracePt t="31207" x="2936875" y="2438400"/>
          <p14:tracePt t="31218" x="2903538" y="2339975"/>
          <p14:tracePt t="31229" x="2903538" y="2289175"/>
          <p14:tracePt t="31240" x="2903538" y="2273300"/>
          <p14:tracePt t="31252" x="2903538" y="2124075"/>
          <p14:tracePt t="31262" x="2903538" y="2073275"/>
          <p14:tracePt t="31274" x="2903538" y="1957388"/>
          <p14:tracePt t="31285" x="2921000" y="1941513"/>
          <p14:tracePt t="31319" x="2936875" y="1941513"/>
          <p14:tracePt t="31330" x="2987675" y="1924050"/>
          <p14:tracePt t="31341" x="3021013" y="1924050"/>
          <p14:tracePt t="31352" x="3052763" y="1941513"/>
          <p14:tracePt t="31364" x="3152775" y="1957388"/>
          <p14:tracePt t="31375" x="3203575" y="1957388"/>
          <p14:tracePt t="31387" x="3219450" y="1957388"/>
          <p14:tracePt t="31397" x="3268663" y="1990725"/>
          <p14:tracePt t="31409" x="3286125" y="1990725"/>
          <p14:tracePt t="31420" x="3368675" y="2057400"/>
          <p14:tracePt t="31434" x="3402013" y="2124075"/>
          <p14:tracePt t="31442" x="3435350" y="2173288"/>
          <p14:tracePt t="31460" x="3502025" y="2339975"/>
          <p14:tracePt t="31475" x="3502025" y="2389188"/>
          <p14:tracePt t="31477" x="3502025" y="2455863"/>
          <p14:tracePt t="31501" x="3484563" y="2471738"/>
          <p14:tracePt t="31521" x="3451225" y="2471738"/>
          <p14:tracePt t="31534" x="3402013" y="2471738"/>
          <p14:tracePt t="31569" x="3368675" y="2438400"/>
          <p14:tracePt t="31577" x="3335338" y="2438400"/>
          <p14:tracePt t="31589" x="3286125" y="2355850"/>
          <p14:tracePt t="31601" x="3286125" y="2339975"/>
          <p14:tracePt t="31611" x="3268663" y="2322513"/>
          <p14:tracePt t="31624" x="3268663" y="2289175"/>
          <p14:tracePt t="31634" x="3252788" y="2273300"/>
          <p14:tracePt t="31679" x="3286125" y="2224088"/>
          <p14:tracePt t="31725" x="3319463" y="2239963"/>
          <p14:tracePt t="31757" x="3335338" y="2273300"/>
          <p14:tracePt t="31791" x="3335338" y="2322513"/>
          <p14:tracePt t="31825" x="3319463" y="2339975"/>
          <p14:tracePt t="31915" x="3286125" y="2339975"/>
          <p14:tracePt t="32848" x="3319463" y="2322513"/>
          <p14:tracePt t="32860" x="3335338" y="2289175"/>
          <p14:tracePt t="32871" x="3386138" y="2273300"/>
          <p14:tracePt t="32884" x="3435350" y="2224088"/>
          <p14:tracePt t="32893" x="3502025" y="2157413"/>
          <p14:tracePt t="32905" x="3551238" y="2124075"/>
          <p14:tracePt t="32918" x="3568700" y="2124075"/>
          <p14:tracePt t="32927" x="3617913" y="2073275"/>
          <p14:tracePt t="32949" x="3651250" y="2073275"/>
          <p14:tracePt t="32983" x="3667125" y="2073275"/>
          <p14:tracePt t="33007" x="3733800" y="2073275"/>
          <p14:tracePt t="33029" x="3767138" y="2073275"/>
          <p14:tracePt t="33040" x="3833813" y="2106613"/>
          <p14:tracePt t="33051" x="3849688" y="2106613"/>
          <p14:tracePt t="33062" x="3900488" y="2124075"/>
          <p14:tracePt t="33085" x="3916363" y="2124075"/>
          <p14:tracePt t="33095" x="3965575" y="2173288"/>
          <p14:tracePt t="33163" x="3949700" y="2173288"/>
          <p14:tracePt t="33197" x="3949700" y="2157413"/>
          <p14:tracePt t="33208" x="3916363" y="2157413"/>
          <p14:tracePt t="33220" x="3849688" y="2106613"/>
          <p14:tracePt t="33242" x="3833813" y="2073275"/>
          <p14:tracePt t="33265" x="3800475" y="2057400"/>
          <p14:tracePt t="33299" x="3833813" y="2057400"/>
          <p14:tracePt t="33321" x="3900488" y="2041525"/>
          <p14:tracePt t="33334" x="3965575" y="2041525"/>
          <p14:tracePt t="33344" x="4016375" y="2041525"/>
          <p14:tracePt t="33355" x="4132263" y="2041525"/>
          <p14:tracePt t="33367" x="4165600" y="2041525"/>
          <p14:tracePt t="33377" x="4281488" y="2106613"/>
          <p14:tracePt t="33389" x="4298950" y="2106613"/>
          <p14:tracePt t="33401" x="4314825" y="2124075"/>
          <p14:tracePt t="33422" x="4314825" y="2157413"/>
          <p14:tracePt t="33444" x="4314825" y="2173288"/>
          <p14:tracePt t="33479" x="4165600" y="2224088"/>
          <p14:tracePt t="33490" x="4032250" y="2273300"/>
          <p14:tracePt t="33501" x="3998913" y="2273300"/>
          <p14:tracePt t="33512" x="3965575" y="2273300"/>
          <p14:tracePt t="33524" x="3916363" y="2239963"/>
          <p14:tracePt t="33546" x="3883025" y="2224088"/>
          <p14:tracePt t="33591" x="3883025" y="2190750"/>
          <p14:tracePt t="33659" x="3900488" y="2190750"/>
          <p14:tracePt t="33682" x="3949700" y="2224088"/>
          <p14:tracePt t="33692" x="4032250" y="2339975"/>
          <p14:tracePt t="33704" x="4116388" y="2438400"/>
          <p14:tracePt t="33717" x="4198938" y="2571750"/>
          <p14:tracePt t="33726" x="4248150" y="2638425"/>
          <p14:tracePt t="33737" x="4298950" y="2687638"/>
          <p14:tracePt t="33750" x="4348163" y="2754313"/>
          <p14:tracePt t="33759" x="4364038" y="2754313"/>
          <p14:tracePt t="33861" x="4364038" y="2738438"/>
          <p14:tracePt t="33883" x="4348163" y="2738438"/>
          <p14:tracePt t="33895" x="4348163" y="2705100"/>
          <p14:tracePt t="33917" x="4314825" y="2705100"/>
          <p14:tracePt t="34030" x="4348163" y="2705100"/>
          <p14:tracePt t="34064" x="4364038" y="2705100"/>
          <p14:tracePt t="34109" x="4397375" y="2705100"/>
          <p14:tracePt t="34119" x="4414838" y="2738438"/>
          <p14:tracePt t="34134" x="4430713" y="2738438"/>
          <p14:tracePt t="34142" x="4579938" y="2754313"/>
          <p14:tracePt t="34154" x="4597400" y="2738438"/>
          <p14:tracePt t="34167" x="4662488" y="2705100"/>
          <p14:tracePt t="34177" x="4762500" y="2687638"/>
          <p14:tracePt t="34244" x="4762500" y="2671763"/>
          <p14:tracePt t="34300" x="4762500" y="2638425"/>
          <p14:tracePt t="34312" x="4746625" y="2638425"/>
          <p14:tracePt t="34358" x="4762500" y="2671763"/>
          <p14:tracePt t="34369" x="4795838" y="2671763"/>
          <p14:tracePt t="34379" x="4795838" y="2687638"/>
          <p14:tracePt t="34390" x="4862513" y="2705100"/>
          <p14:tracePt t="34401" x="4911725" y="2705100"/>
          <p14:tracePt t="34412" x="4978400" y="2738438"/>
          <p14:tracePt t="34424" x="5260975" y="2803525"/>
          <p14:tracePt t="34447" x="5459413" y="2836863"/>
          <p14:tracePt t="34457" x="5726113" y="2854325"/>
          <p14:tracePt t="34473" x="5842000" y="2854325"/>
          <p14:tracePt t="34480" x="5924550" y="2854325"/>
          <p14:tracePt t="34491" x="6073775" y="2854325"/>
          <p14:tracePt t="34502" x="6091238" y="2854325"/>
          <p14:tracePt t="34772" x="6073775" y="2854325"/>
          <p14:tracePt t="34795" x="6073775" y="2870200"/>
          <p14:tracePt t="34807" x="6057900" y="2870200"/>
          <p14:tracePt t="34828" x="6007100" y="2919413"/>
          <p14:tracePt t="34851" x="5973763" y="2952750"/>
          <p14:tracePt t="34852" x="5908675" y="2986088"/>
          <p14:tracePt t="34862" x="5857875" y="3019425"/>
          <p14:tracePt t="34874" x="5808663" y="3036888"/>
          <p14:tracePt t="34885" x="5726113" y="3070225"/>
          <p14:tracePt t="34897" x="5692775" y="3070225"/>
          <p14:tracePt t="34907" x="5543550" y="3101975"/>
          <p14:tracePt t="34919" x="5443538" y="3101975"/>
          <p14:tracePt t="34930" x="5294313" y="3135313"/>
          <p14:tracePt t="34941" x="4911725" y="3152775"/>
          <p14:tracePt t="34952" x="4579938" y="3152775"/>
          <p14:tracePt t="34964" x="3767138" y="3152775"/>
          <p14:tracePt t="34975" x="3600450" y="3152775"/>
          <p14:tracePt t="34986" x="3286125" y="3152775"/>
          <p14:tracePt t="35001" x="2870200" y="3101975"/>
          <p14:tracePt t="35009" x="2738438" y="3070225"/>
          <p14:tracePt t="35020" x="2638425" y="2986088"/>
          <p14:tracePt t="35054" x="2655888" y="2854325"/>
          <p14:tracePt t="35067" x="2689225" y="2836863"/>
          <p14:tracePt t="35076" x="2771775" y="2738438"/>
          <p14:tracePt t="35087" x="2820988" y="2687638"/>
          <p14:tracePt t="35101" x="2903538" y="2671763"/>
          <p14:tracePt t="35110" x="3052763" y="2587625"/>
          <p14:tracePt t="35123" x="3203575" y="2571750"/>
          <p14:tracePt t="35134" x="3368675" y="2571750"/>
          <p14:tracePt t="35144" x="3684588" y="2571750"/>
          <p14:tracePt t="35155" x="4016375" y="2571750"/>
          <p14:tracePt t="35168" x="4929188" y="2587625"/>
          <p14:tracePt t="35177" x="5227638" y="2587625"/>
          <p14:tracePt t="35190" x="5543550" y="2587625"/>
          <p14:tracePt t="35201" x="6173788" y="2671763"/>
          <p14:tracePt t="35211" x="6405563" y="2738438"/>
          <p14:tracePt t="35223" x="6919913" y="2870200"/>
          <p14:tracePt t="35234" x="7053263" y="2919413"/>
          <p14:tracePt t="35257" x="7153275" y="2970213"/>
          <p14:tracePt t="35257" x="7218363" y="3070225"/>
          <p14:tracePt t="35268" x="7269163" y="3086100"/>
          <p14:tracePt t="35290" x="7285038" y="3135313"/>
          <p14:tracePt t="35323" x="7285038" y="3152775"/>
          <p14:tracePt t="35357" x="7269163" y="3152775"/>
          <p14:tracePt t="35369" x="7269163" y="3186113"/>
          <p14:tracePt t="35380" x="7235825" y="3186113"/>
          <p14:tracePt t="35391" x="7169150" y="3201988"/>
          <p14:tracePt t="35402" x="7153275" y="3201988"/>
          <p14:tracePt t="35414" x="7102475" y="3219450"/>
          <p14:tracePt t="35425" x="6937375" y="3252788"/>
          <p14:tracePt t="35436" x="6837363" y="3252788"/>
          <p14:tracePt t="35459" x="6521450" y="3252788"/>
          <p14:tracePt t="35482" x="6024563" y="3252788"/>
          <p14:tracePt t="35504" x="5675313" y="3252788"/>
          <p14:tracePt t="35549" x="5510213" y="3252788"/>
          <p14:tracePt t="35550" x="5327650" y="3252788"/>
          <p14:tracePt t="35572" x="3451225" y="3135313"/>
          <p14:tracePt t="35594" x="3152775" y="3036888"/>
          <p14:tracePt t="35605" x="3103563" y="3019425"/>
          <p14:tracePt t="35617" x="3086100" y="2986088"/>
          <p14:tracePt t="35639" x="3086100" y="2970213"/>
          <p14:tracePt t="35641" x="3086100" y="2952750"/>
          <p14:tracePt t="35661" x="3152775" y="2787650"/>
          <p14:tracePt t="35672" x="3252788" y="2671763"/>
          <p14:tracePt t="35684" x="3286125" y="2638425"/>
          <p14:tracePt t="35694" x="3335338" y="2620963"/>
          <p14:tracePt t="35707" x="3535363" y="2555875"/>
          <p14:tracePt t="35717" x="3651250" y="2555875"/>
          <p14:tracePt t="35728" x="3767138" y="2555875"/>
          <p14:tracePt t="35751" x="4083050" y="2587625"/>
          <p14:tracePt t="35774" x="4132263" y="2620963"/>
          <p14:tracePt t="35797" x="4116388" y="2638425"/>
          <p14:tracePt t="35819" x="4083050" y="2638425"/>
          <p14:tracePt t="35819" x="4016375" y="2705100"/>
          <p14:tracePt t="35841" x="3900488" y="2738438"/>
          <p14:tracePt t="35864" x="3883025" y="2738438"/>
          <p14:tracePt t="35875" x="3800475" y="2738438"/>
          <p14:tracePt t="35886" x="3767138" y="2754313"/>
          <p14:tracePt t="35897" x="3667125" y="2754313"/>
          <p14:tracePt t="35908" x="3568700" y="2754313"/>
          <p14:tracePt t="35920" x="3551238" y="2754313"/>
          <p14:tracePt t="35934" x="3502025" y="2754313"/>
          <p14:tracePt t="35942" x="3484563" y="2738438"/>
          <p14:tracePt t="35965" x="3435350" y="2705100"/>
          <p14:tracePt t="35988" x="3335338" y="2687638"/>
          <p14:tracePt t="36001" x="3286125" y="2671763"/>
          <p14:tracePt t="36009" x="3252788" y="2671763"/>
          <p14:tracePt t="36021" x="3170238" y="2638425"/>
          <p14:tracePt t="36034" x="3152775" y="2638425"/>
          <p14:tracePt t="36044" x="3052763" y="2638425"/>
          <p14:tracePt t="36078" x="2987675" y="2620963"/>
          <p14:tracePt t="36090" x="2936875" y="2620963"/>
          <p14:tracePt t="36111" x="2655888" y="2587625"/>
          <p14:tracePt t="36134" x="2589213" y="2555875"/>
          <p14:tracePt t="36156" x="2589213" y="2505075"/>
          <p14:tracePt t="36168" x="2589213" y="2471738"/>
          <p14:tracePt t="36178" x="2589213" y="2455863"/>
          <p14:tracePt t="36190" x="2622550" y="2389188"/>
          <p14:tracePt t="36202" x="2638425" y="2355850"/>
          <p14:tracePt t="36212" x="2655888" y="2322513"/>
          <p14:tracePt t="36235" x="2689225" y="2322513"/>
          <p14:tracePt t="36236" x="2689225" y="2289175"/>
          <p14:tracePt t="36246" x="2738438" y="2273300"/>
          <p14:tracePt t="36258" x="2805113" y="2224088"/>
          <p14:tracePt t="36269" x="2936875" y="2173288"/>
          <p14:tracePt t="36280" x="3036888" y="2157413"/>
          <p14:tracePt t="36291" x="3086100" y="2124075"/>
          <p14:tracePt t="36314" x="3268663" y="2124075"/>
          <p14:tracePt t="36315" x="3335338" y="2124075"/>
          <p14:tracePt t="36325" x="3402013" y="2157413"/>
          <p14:tracePt t="36349" x="3535363" y="2173288"/>
          <p14:tracePt t="36349" x="3551238" y="2190750"/>
          <p14:tracePt t="36358" x="3568700" y="2224088"/>
          <p14:tracePt t="36370" x="3568700" y="2239963"/>
          <p14:tracePt t="36384" x="3568700" y="2273300"/>
          <p14:tracePt t="36393" x="3568700" y="2455863"/>
          <p14:tracePt t="36405" x="3551238" y="2522538"/>
          <p14:tracePt t="36418" x="3451225" y="2705100"/>
          <p14:tracePt t="36426" x="3402013" y="2787650"/>
          <p14:tracePt t="36440" x="3386138" y="2787650"/>
          <p14:tracePt t="36451" x="3319463" y="2836863"/>
          <p14:tracePt t="36460" x="3286125" y="2854325"/>
          <p14:tracePt t="36472" x="3219450" y="2870200"/>
          <p14:tracePt t="36484" x="3203575" y="2870200"/>
          <p14:tracePt t="36493" x="3170238" y="2870200"/>
          <p14:tracePt t="36507" x="3152775" y="2870200"/>
          <p14:tracePt t="36517" x="3152775" y="2854325"/>
          <p14:tracePt t="36527" x="3136900" y="2854325"/>
          <p14:tracePt t="36550" x="3103563" y="2854325"/>
          <p14:tracePt t="36550" x="3103563" y="2836863"/>
          <p14:tracePt t="36978" x="3103563" y="2803525"/>
          <p14:tracePt t="37000" x="3103563" y="2787650"/>
          <p14:tracePt t="39396" x="3152775" y="2754313"/>
          <p14:tracePt t="39409" x="3170238" y="2738438"/>
          <p14:tracePt t="39420" x="3219450" y="2705100"/>
          <p14:tracePt t="39430" x="3268663" y="2638425"/>
          <p14:tracePt t="39441" x="3319463" y="2587625"/>
          <p14:tracePt t="39452" x="3402013" y="2471738"/>
          <p14:tracePt t="39464" x="3451225" y="2389188"/>
          <p14:tracePt t="39474" x="3502025" y="2239963"/>
          <p14:tracePt t="39486" x="3551238" y="2073275"/>
          <p14:tracePt t="39497" x="3568700" y="1990725"/>
          <p14:tracePt t="39508" x="3600450" y="1890713"/>
          <p14:tracePt t="39519" x="3600450" y="1874838"/>
          <p14:tracePt t="39542" x="3600450" y="1758950"/>
          <p14:tracePt t="39566" x="3600450" y="1725613"/>
          <p14:tracePt t="39621" x="3600450" y="1758950"/>
          <p14:tracePt t="39634" x="3568700" y="1774825"/>
          <p14:tracePt t="39644" x="3568700" y="1808163"/>
          <p14:tracePt t="39654" x="3568700" y="1841500"/>
          <p14:tracePt t="39667" x="3551238" y="1874838"/>
          <p14:tracePt t="39678" x="3551238" y="1941513"/>
          <p14:tracePt t="39711" x="3551238" y="1990725"/>
          <p14:tracePt t="39734" x="3551238" y="2008188"/>
          <p14:tracePt t="39869" x="3535363" y="2008188"/>
          <p14:tracePt t="39936" x="3535363" y="1990725"/>
          <p14:tracePt t="39947" x="3502025" y="1990725"/>
          <p14:tracePt t="40038" x="3484563" y="1990725"/>
          <p14:tracePt t="42640" x="3502025" y="2008188"/>
          <p14:tracePt t="42659" x="3535363" y="2008188"/>
          <p14:tracePt t="42670" x="3535363" y="2041525"/>
          <p14:tracePt t="42683" x="3551238" y="2041525"/>
          <p14:tracePt t="42693" x="3684588" y="2106613"/>
          <p14:tracePt t="42704" x="3767138" y="2124075"/>
          <p14:tracePt t="42717" x="4016375" y="2173288"/>
          <p14:tracePt t="42726" x="4248150" y="2173288"/>
          <p14:tracePt t="42737" x="4397375" y="2173288"/>
          <p14:tracePt t="42750" x="4746625" y="2224088"/>
          <p14:tracePt t="42771" x="4862513" y="2224088"/>
          <p14:tracePt t="42774" x="4995863" y="2273300"/>
          <p14:tracePt t="42784" x="5045075" y="2273300"/>
          <p14:tracePt t="42794" x="5111750" y="2289175"/>
          <p14:tracePt t="42805" x="5276850" y="2322513"/>
          <p14:tracePt t="42817" x="5376863" y="2339975"/>
          <p14:tracePt t="42827" x="5575300" y="2355850"/>
          <p14:tracePt t="42840" x="5608638" y="2389188"/>
          <p14:tracePt t="42851" x="5659438" y="2389188"/>
          <p14:tracePt t="42861" x="5726113" y="2405063"/>
          <p14:tracePt t="42884" x="5741988" y="2438400"/>
          <p14:tracePt t="43097" x="5791200" y="2471738"/>
          <p14:tracePt t="43109" x="5857875" y="2555875"/>
          <p14:tracePt t="43120" x="5973763" y="2638425"/>
          <p14:tracePt t="43134" x="6140450" y="2754313"/>
          <p14:tracePt t="43143" x="6372225" y="2919413"/>
          <p14:tracePt t="43154" x="6538913" y="3019425"/>
          <p14:tracePt t="43167" x="6704013" y="3152775"/>
          <p14:tracePt t="43176" x="6886575" y="3268663"/>
          <p14:tracePt t="43187" x="6919913" y="3302000"/>
          <p14:tracePt t="43200" x="6937375" y="3317875"/>
          <p14:tracePt t="43277" x="6937375" y="3302000"/>
          <p14:tracePt t="43300" x="6919913" y="3268663"/>
          <p14:tracePt t="43322" x="6919913" y="3252788"/>
          <p14:tracePt t="43334" x="6886575" y="3252788"/>
          <p14:tracePt t="43345" x="6837363" y="3152775"/>
          <p14:tracePt t="43357" x="6819900" y="3135313"/>
          <p14:tracePt t="43367" x="6721475" y="2970213"/>
          <p14:tracePt t="43379" x="6704013" y="2903538"/>
          <p14:tracePt t="43390" x="6654800" y="2854325"/>
          <p14:tracePt t="43401" x="6637338" y="2754313"/>
          <p14:tracePt t="43412" x="6605588" y="2738438"/>
          <p14:tracePt t="43424" x="6588125" y="2687638"/>
          <p14:tracePt t="43458" x="6588125" y="2671763"/>
          <p14:tracePt t="43502" x="6588125" y="2638425"/>
          <p14:tracePt t="44020" x="6588125" y="2705100"/>
          <p14:tracePt t="44036" x="6588125" y="2787650"/>
          <p14:tracePt t="44042" x="6588125" y="2870200"/>
          <p14:tracePt t="44055" x="6588125" y="2970213"/>
          <p14:tracePt t="44067" x="6554788" y="3070225"/>
          <p14:tracePt t="44076" x="6538913" y="3268663"/>
          <p14:tracePt t="44110" x="6538913" y="3302000"/>
          <p14:tracePt t="44212" x="6538913" y="3268663"/>
          <p14:tracePt t="44223" x="6538913" y="3252788"/>
          <p14:tracePt t="44235" x="6538913" y="3219450"/>
          <p14:tracePt t="44245" x="6538913" y="3201988"/>
          <p14:tracePt t="44268" x="6538913" y="3186113"/>
          <p14:tracePt t="44279" x="6554788" y="3101975"/>
          <p14:tracePt t="44290" x="6554788" y="3086100"/>
          <p14:tracePt t="44303" x="6554788" y="3070225"/>
          <p14:tracePt t="44312" x="6605588" y="3019425"/>
          <p14:tracePt t="44324" x="6605588" y="2986088"/>
          <p14:tracePt t="44335" x="6605588" y="2970213"/>
          <p14:tracePt t="44346" x="6637338" y="2970213"/>
          <p14:tracePt t="44450" x="6637338" y="2986088"/>
          <p14:tracePt t="44476" x="6637338" y="3070225"/>
          <p14:tracePt t="44484" x="6637338" y="3086100"/>
          <p14:tracePt t="44506" x="6637338" y="3135313"/>
          <p14:tracePt t="44675" x="6605588" y="3101975"/>
          <p14:tracePt t="44762" x="6605588" y="3135313"/>
          <p14:tracePt t="44774" x="6605588" y="3152775"/>
          <p14:tracePt t="44785" x="6605588" y="3201988"/>
          <p14:tracePt t="44801" x="6588125" y="3219450"/>
          <p14:tracePt t="44807" x="6588125" y="3252788"/>
          <p14:tracePt t="44865" x="6588125" y="3219450"/>
          <p14:tracePt t="44875" x="6554788" y="3201988"/>
          <p14:tracePt t="44908" x="6488113" y="3086100"/>
          <p14:tracePt t="44909" x="6423025" y="2986088"/>
          <p14:tracePt t="44920" x="6356350" y="2919413"/>
          <p14:tracePt t="44933" x="6024563" y="2705100"/>
          <p14:tracePt t="44953" x="5775325" y="2522538"/>
          <p14:tracePt t="44967" x="5575300" y="2322513"/>
          <p14:tracePt t="44978" x="5492750" y="2157413"/>
          <p14:tracePt t="44999" x="5426075" y="1924050"/>
          <p14:tracePt t="45225" x="5443538" y="1924050"/>
          <p14:tracePt t="45258" x="5426075" y="1924050"/>
          <p14:tracePt t="45280" x="5343525" y="1957388"/>
          <p14:tracePt t="45291" x="5294313" y="2008188"/>
          <p14:tracePt t="45302" x="5094288" y="2057400"/>
          <p14:tracePt t="45313" x="5045075" y="2057400"/>
          <p14:tracePt t="45335" x="5027613" y="2057400"/>
          <p14:tracePt t="45358" x="4995863" y="2057400"/>
          <p14:tracePt t="45382" x="4795838" y="2157413"/>
          <p14:tracePt t="45392" x="4662488" y="2190750"/>
          <p14:tracePt t="45403" x="4597400" y="2224088"/>
          <p14:tracePt t="45417" x="4248150" y="2339975"/>
          <p14:tracePt t="45426" x="4132263" y="2355850"/>
          <p14:tracePt t="45437" x="3849688" y="2438400"/>
          <p14:tracePt t="45451" x="3733800" y="2471738"/>
          <p14:tracePt t="45460" x="3617913" y="2505075"/>
          <p14:tracePt t="45471" x="3268663" y="2555875"/>
          <p14:tracePt t="45484" x="3203575" y="2555875"/>
          <p14:tracePt t="45494" x="3152775" y="2555875"/>
          <p14:tracePt t="45505" x="3036888" y="2555875"/>
          <p14:tracePt t="45518" x="3021013" y="2555875"/>
          <p14:tracePt t="45527" x="2936875" y="2555875"/>
          <p14:tracePt t="45538" x="2921000" y="2555875"/>
          <p14:tracePt t="45561" x="2870200" y="2505075"/>
          <p14:tracePt t="45574" x="2820988" y="2471738"/>
          <p14:tracePt t="45585" x="2754313" y="2405063"/>
          <p14:tracePt t="45595" x="2738438" y="2389188"/>
          <p14:tracePt t="45605" x="2738438" y="2355850"/>
          <p14:tracePt t="45617" x="2705100" y="2289175"/>
          <p14:tracePt t="45628" x="2689225" y="2289175"/>
          <p14:tracePt t="45640" x="2655888" y="2239963"/>
          <p14:tracePt t="45662" x="2638425" y="2224088"/>
          <p14:tracePt t="45674" x="2622550" y="2190750"/>
          <p14:tracePt t="45707" x="2622550" y="2173288"/>
          <p14:tracePt t="45741" x="2589213" y="2173288"/>
          <p14:tracePt t="45854" x="2622550" y="2173288"/>
          <p14:tracePt t="45889" x="2638425" y="2173288"/>
          <p14:tracePt t="45910" x="2655888" y="2173288"/>
          <p14:tracePt t="45921" x="2738438" y="2157413"/>
          <p14:tracePt t="45934" x="2820988" y="2157413"/>
          <p14:tracePt t="45943" x="2921000" y="2157413"/>
          <p14:tracePt t="45955" x="3052763" y="2157413"/>
          <p14:tracePt t="45967" x="3136900" y="2124075"/>
          <p14:tracePt t="45977" x="3219450" y="2124075"/>
          <p14:tracePt t="46022" x="3219450" y="2106613"/>
          <p14:tracePt t="46112" x="3219450" y="2124075"/>
          <p14:tracePt t="46123" x="3203575" y="2124075"/>
          <p14:tracePt t="46157" x="3103563" y="2124075"/>
          <p14:tracePt t="46169" x="3086100" y="2106613"/>
          <p14:tracePt t="46191" x="2987675" y="2073275"/>
          <p14:tracePt t="46202" x="2970213" y="2057400"/>
          <p14:tracePt t="46214" x="2903538" y="2008188"/>
          <p14:tracePt t="46236" x="2870200" y="1941513"/>
          <p14:tracePt t="46258" x="2870200" y="1841500"/>
          <p14:tracePt t="46282" x="2870200" y="1774825"/>
          <p14:tracePt t="46292" x="2921000" y="1676400"/>
          <p14:tracePt t="46303" x="2970213" y="1643063"/>
          <p14:tracePt t="46317" x="3021013" y="1592263"/>
          <p14:tracePt t="46326" x="3152775" y="1443038"/>
          <p14:tracePt t="46349" x="3286125" y="1360488"/>
          <p14:tracePt t="46372" x="3319463" y="1327150"/>
          <p14:tracePt t="46394" x="3335338" y="1327150"/>
          <p14:tracePt t="46427" x="3368675" y="1360488"/>
          <p14:tracePt t="46450" x="3386138" y="1376363"/>
          <p14:tracePt t="46461" x="3451225" y="1443038"/>
          <p14:tracePt t="46473" x="3484563" y="1527175"/>
          <p14:tracePt t="46484" x="3502025" y="1543050"/>
          <p14:tracePt t="46495" x="3535363" y="1643063"/>
          <p14:tracePt t="46507" x="3551238" y="1658938"/>
          <p14:tracePt t="46518" x="3551238" y="1774825"/>
          <p14:tracePt t="46529" x="3551238" y="1825625"/>
          <p14:tracePt t="46540" x="3551238" y="1841500"/>
          <p14:tracePt t="46552" x="3535363" y="1890713"/>
          <p14:tracePt t="46574" x="3484563" y="1957388"/>
          <p14:tracePt t="46596" x="3451225" y="1990725"/>
          <p14:tracePt t="46607" x="3402013" y="2008188"/>
          <p14:tracePt t="46619" x="3386138" y="2008188"/>
          <p14:tracePt t="46629" x="3335338" y="2008188"/>
          <p14:tracePt t="46642" x="3319463" y="2008188"/>
          <p14:tracePt t="46652" x="3286125" y="2008188"/>
          <p14:tracePt t="46664" x="3252788" y="2008188"/>
          <p14:tracePt t="46675" x="3203575" y="1990725"/>
          <p14:tracePt t="46687" x="3152775" y="1990725"/>
          <p14:tracePt t="46697" x="3021013" y="1924050"/>
          <p14:tracePt t="46709" x="2987675" y="1924050"/>
          <p14:tracePt t="46720" x="2936875" y="1890713"/>
          <p14:tracePt t="46734" x="2936875" y="1874838"/>
          <p14:tracePt t="46755" x="2921000" y="1825625"/>
          <p14:tracePt t="46767" x="2921000" y="1808163"/>
          <p14:tracePt t="46777" x="2921000" y="1725613"/>
          <p14:tracePt t="46787" x="2921000" y="1709738"/>
          <p14:tracePt t="46801" x="2936875" y="1676400"/>
          <p14:tracePt t="46810" x="2987675" y="1609725"/>
          <p14:tracePt t="46822" x="3021013" y="1592263"/>
          <p14:tracePt t="46834" x="3052763" y="1543050"/>
          <p14:tracePt t="46844" x="3103563" y="1527175"/>
          <p14:tracePt t="46855" x="3152775" y="1493838"/>
          <p14:tracePt t="46867" x="3268663" y="1443038"/>
          <p14:tracePt t="46890" x="3368675" y="1427163"/>
          <p14:tracePt t="46901" x="3402013" y="1427163"/>
          <p14:tracePt t="46923" x="3502025" y="1443038"/>
          <p14:tracePt t="46935" x="3551238" y="1476375"/>
          <p14:tracePt t="46945" x="3684588" y="1558925"/>
          <p14:tracePt t="46957" x="3717925" y="1609725"/>
          <p14:tracePt t="46968" x="3733800" y="1643063"/>
          <p14:tracePt t="46979" x="3800475" y="1709738"/>
          <p14:tracePt t="46990" x="3800475" y="1725613"/>
          <p14:tracePt t="47002" x="3849688" y="1808163"/>
          <p14:tracePt t="47012" x="3849688" y="1825625"/>
          <p14:tracePt t="47024" x="3883025" y="1841500"/>
          <p14:tracePt t="47035" x="3883025" y="1924050"/>
          <p14:tracePt t="47047" x="3883025" y="1941513"/>
          <p14:tracePt t="47057" x="3883025" y="2041525"/>
          <p14:tracePt t="47069" x="3849688" y="2057400"/>
          <p14:tracePt t="47080" x="3849688" y="2073275"/>
          <p14:tracePt t="47092" x="3833813" y="2106613"/>
          <p14:tracePt t="47102" x="3800475" y="2106613"/>
          <p14:tracePt t="47114" x="3783013" y="2124075"/>
          <p14:tracePt t="47147" x="3767138" y="2124075"/>
          <p14:tracePt t="47160" x="3733800" y="2124075"/>
          <p14:tracePt t="47226" x="3717925" y="2124075"/>
          <p14:tracePt t="47249" x="3717925" y="2106613"/>
          <p14:tracePt t="47418" x="3717925" y="2073275"/>
          <p14:tracePt t="47429" x="3717925" y="2057400"/>
          <p14:tracePt t="47756" x="3717925" y="2073275"/>
          <p14:tracePt t="47769" x="3767138" y="2173288"/>
          <p14:tracePt t="47777" x="3783013" y="2224088"/>
          <p14:tracePt t="47789" x="3833813" y="2339975"/>
          <p14:tracePt t="47811" x="3949700" y="2555875"/>
          <p14:tracePt t="47823" x="4065588" y="2738438"/>
          <p14:tracePt t="47835" x="4132263" y="2836863"/>
          <p14:tracePt t="47845" x="4198938" y="2903538"/>
          <p14:tracePt t="47857" x="4481513" y="3252788"/>
          <p14:tracePt t="47868" x="4646613" y="3417888"/>
          <p14:tracePt t="47879" x="4829175" y="3616325"/>
          <p14:tracePt t="47890" x="5210175" y="3932238"/>
          <p14:tracePt t="47902" x="5327650" y="4014788"/>
          <p14:tracePt t="47912" x="5559425" y="4181475"/>
          <p14:tracePt t="47924" x="5575300" y="4181475"/>
          <p14:tracePt t="47935" x="5575300" y="4214813"/>
          <p14:tracePt t="47980" x="5575300" y="4181475"/>
          <p14:tracePt t="48014" x="5559425" y="4181475"/>
          <p14:tracePt t="48025" x="5559425" y="4164013"/>
          <p14:tracePt t="48036" x="5543550" y="4130675"/>
          <p14:tracePt t="48059" x="5492750" y="4065588"/>
          <p14:tracePt t="48070" x="5459413" y="4014788"/>
          <p14:tracePt t="51233" x="5575300" y="4098925"/>
          <p14:tracePt t="51236" x="5842000" y="4181475"/>
          <p14:tracePt t="51250" x="6007100" y="4281488"/>
          <p14:tracePt t="51254" x="6472238" y="4346575"/>
          <p14:tracePt t="51267" x="6770688" y="4397375"/>
          <p14:tracePt t="51276" x="7119938" y="4397375"/>
          <p14:tracePt t="51287" x="8015288" y="4495800"/>
          <p14:tracePt t="51300" x="8429625" y="4562475"/>
          <p14:tracePt t="51311" x="8729663" y="4613275"/>
          <p14:tracePt t="51321" x="9740900" y="4811713"/>
          <p14:tracePt t="51334" x="10139363" y="4927600"/>
          <p14:tracePt t="51343" x="11118850" y="5276850"/>
          <p14:tracePt t="51357" x="11368088" y="5441950"/>
          <p14:tracePt t="51367" x="11533188" y="5541963"/>
          <p14:tracePt t="51376" x="11964988" y="5840413"/>
          <p14:tracePt t="51388" x="12080875" y="5922963"/>
          <p14:tracePt t="51401" x="12330113" y="6122988"/>
          <p14:tracePt t="51411" x="12396788" y="6172200"/>
          <p14:tracePt t="51423" x="12496800" y="6272213"/>
          <p14:tracePt t="51637" x="12496800" y="6221413"/>
          <p14:tracePt t="51651" x="12512675" y="6122988"/>
          <p14:tracePt t="52987" x="12546013" y="6156325"/>
          <p14:tracePt t="53002" x="12561888" y="6172200"/>
          <p14:tracePt t="53008" x="12595225" y="6172200"/>
          <p14:tracePt t="53380" x="12612688" y="6221413"/>
          <p14:tracePt t="53392" x="12628563" y="6288088"/>
          <p14:tracePt t="53415" x="12728575" y="6503988"/>
          <p14:tracePt t="53425" x="12861925" y="6786563"/>
          <p14:tracePt t="53436" x="12960350" y="6902450"/>
          <p14:tracePt t="53450" x="13109575" y="7100888"/>
          <p14:tracePt t="53458" x="13142913" y="7151688"/>
          <p14:tracePt t="53470" x="13227050" y="7200900"/>
          <p14:tracePt t="53484" x="13358813" y="7300913"/>
          <p14:tracePt t="53492" x="13458825" y="7334250"/>
          <p14:tracePt t="53503" x="13657263" y="7483475"/>
          <p14:tracePt t="53517" x="13741400" y="7532688"/>
          <p14:tracePt t="53526" x="13774738" y="7581900"/>
          <p14:tracePt t="53538" x="13890625" y="7666038"/>
          <p14:tracePt t="53550" x="13939838" y="7666038"/>
          <p14:tracePt t="53560" x="14006513" y="7715250"/>
          <p14:tracePt t="53571" x="14039850" y="7715250"/>
          <p14:tracePt t="53593" x="14055725" y="7715250"/>
          <p14:tracePt t="53661" x="14055725" y="7699375"/>
          <p14:tracePt t="53694" x="14039850" y="7699375"/>
          <p14:tracePt t="53718" x="14039850" y="7666038"/>
          <p14:tracePt t="53775" x="14006513" y="7648575"/>
          <p14:tracePt t="54089" x="14006513" y="7615238"/>
          <p14:tracePt t="54124" x="13989050" y="7615238"/>
          <p14:tracePt t="54280" x="13989050" y="7599363"/>
          <p14:tracePt t="54303" x="13989050" y="7581900"/>
          <p14:tracePt t="54325" x="13989050" y="7548563"/>
          <p14:tracePt t="54775" x="13973175" y="7548563"/>
          <p14:tracePt t="54786" x="13973175" y="7532688"/>
          <p14:tracePt t="55507" x="13939838" y="7532688"/>
          <p14:tracePt t="56092" x="13923963" y="7532688"/>
          <p14:tracePt t="56103" x="13857288" y="7499350"/>
          <p14:tracePt t="56118" x="13806488" y="7483475"/>
          <p14:tracePt t="56125" x="13708063" y="7432675"/>
          <p14:tracePt t="56137" x="13425488" y="7334250"/>
          <p14:tracePt t="56150" x="12098338" y="6753225"/>
          <p14:tracePt t="56159" x="11234738" y="6354763"/>
          <p14:tracePt t="56170" x="9110663" y="4860925"/>
          <p14:tracePt t="56183" x="8081963" y="4164013"/>
          <p14:tracePt t="56192" x="7153275" y="3716338"/>
          <p14:tracePt t="56204" x="4829175" y="3036888"/>
          <p14:tracePt t="56216" x="3949700" y="3019425"/>
          <p14:tracePt t="56226" x="1776413" y="3201988"/>
          <p14:tracePt t="56440" x="1841500" y="2986088"/>
          <p14:tracePt t="56452" x="1841500" y="2854325"/>
          <p14:tracePt t="56462" x="1841500" y="2803525"/>
          <p14:tracePt t="56474" x="1841500" y="2687638"/>
          <p14:tracePt t="56485" x="1874838" y="2571750"/>
          <p14:tracePt t="56496" x="1908175" y="2471738"/>
          <p14:tracePt t="56507" x="1990725" y="2455863"/>
          <p14:tracePt t="56519" x="2173288" y="2289175"/>
          <p14:tracePt t="56530" x="2224088" y="2224088"/>
          <p14:tracePt t="56541" x="2339975" y="2124075"/>
          <p14:tracePt t="56552" x="2355850" y="2073275"/>
          <p14:tracePt t="56567" x="2389188" y="2057400"/>
          <p14:tracePt t="56575" x="2473325" y="1990725"/>
          <p14:tracePt t="56586" x="2522538" y="1957388"/>
          <p14:tracePt t="56600" x="2622550" y="1924050"/>
          <p14:tracePt t="56609" x="2655888" y="1890713"/>
          <p14:tracePt t="56620" x="2738438" y="1874838"/>
          <p14:tracePt t="56634" x="3036888" y="1825625"/>
          <p14:tracePt t="56642" x="3203575" y="1808163"/>
          <p14:tracePt t="56654" x="3568700" y="1808163"/>
          <p14:tracePt t="56667" x="3684588" y="1808163"/>
          <p14:tracePt t="56677" x="3900488" y="1808163"/>
          <p14:tracePt t="56688" x="4198938" y="1808163"/>
          <p14:tracePt t="56700" x="4281488" y="1808163"/>
          <p14:tracePt t="56710" x="4530725" y="1808163"/>
          <p14:tracePt t="56721" x="4597400" y="1808163"/>
          <p14:tracePt t="56734" x="4630738" y="1774825"/>
          <p14:tracePt t="56744" x="4695825" y="1758950"/>
          <p14:tracePt t="56834" x="4662488" y="1774825"/>
          <p14:tracePt t="56845" x="4646613" y="1774825"/>
          <p14:tracePt t="56857" x="4646613" y="1808163"/>
          <p14:tracePt t="56868" x="4630738" y="1808163"/>
          <p14:tracePt t="56879" x="4630738" y="1825625"/>
          <p14:tracePt t="56890" x="4597400" y="1825625"/>
          <p14:tracePt t="56980" x="4579938" y="1825625"/>
          <p14:tracePt t="57015" x="4546600" y="1808163"/>
          <p14:tracePt t="57026" x="4414838" y="1808163"/>
          <p14:tracePt t="57037" x="4314825" y="1808163"/>
          <p14:tracePt t="57050" x="4198938" y="1808163"/>
          <p14:tracePt t="57059" x="3849688" y="1874838"/>
          <p14:tracePt t="57070" x="3651250" y="1874838"/>
          <p14:tracePt t="57084" x="3319463" y="1890713"/>
          <p14:tracePt t="57092" x="3252788" y="1890713"/>
          <p14:tracePt t="57115" x="3219450" y="1890713"/>
          <p14:tracePt t="57137" x="3219450" y="1874838"/>
          <p14:tracePt t="57140" x="3219450" y="1841500"/>
          <p14:tracePt t="57160" x="3219450" y="1808163"/>
          <p14:tracePt t="57172" x="3252788" y="1808163"/>
          <p14:tracePt t="57184" x="3252788" y="1758950"/>
          <p14:tracePt t="57195" x="3335338" y="1658938"/>
          <p14:tracePt t="57205" x="3368675" y="1609725"/>
          <p14:tracePt t="57217" x="3402013" y="1558925"/>
          <p14:tracePt t="57227" x="3568700" y="1476375"/>
          <p14:tracePt t="57240" x="3651250" y="1427163"/>
          <p14:tracePt t="57251" x="3783013" y="1327150"/>
          <p14:tracePt t="57272" x="3883025" y="1293813"/>
          <p14:tracePt t="57285" x="3965575" y="1244600"/>
          <p14:tracePt t="57295" x="4364038" y="1211263"/>
          <p14:tracePt t="57306" x="4630738" y="1293813"/>
          <p14:tracePt t="57318" x="4746625" y="1327150"/>
          <p14:tracePt t="57330" x="4862513" y="1376363"/>
          <p14:tracePt t="57340" x="5178425" y="1527175"/>
          <p14:tracePt t="57353" x="5294313" y="1558925"/>
          <p14:tracePt t="57363" x="5459413" y="1658938"/>
          <p14:tracePt t="57374" x="5492750" y="1676400"/>
          <p14:tracePt t="57397" x="5510213" y="1676400"/>
          <p14:tracePt t="57420" x="5492750" y="1676400"/>
          <p14:tracePt t="57430" x="5459413" y="1676400"/>
          <p14:tracePt t="57452" x="5376863" y="1709738"/>
          <p14:tracePt t="57467" x="5294313" y="1725613"/>
          <p14:tracePt t="57475" x="5111750" y="1808163"/>
          <p14:tracePt t="57485" x="5045075" y="1825625"/>
          <p14:tracePt t="57497" x="4911725" y="1841500"/>
          <p14:tracePt t="57510" x="4713288" y="1890713"/>
          <p14:tracePt t="57520" x="4646613" y="1890713"/>
          <p14:tracePt t="57534" x="4430713" y="1890713"/>
          <p14:tracePt t="57542" x="4397375" y="1890713"/>
          <p14:tracePt t="57553" x="4298950" y="1890713"/>
          <p14:tracePt t="57567" x="4116388" y="1825625"/>
          <p14:tracePt t="57575" x="4016375" y="1808163"/>
          <p14:tracePt t="57587" x="3949700" y="1774825"/>
          <p14:tracePt t="57600" x="3733800" y="1709738"/>
          <p14:tracePt t="57610" x="3684588" y="1709738"/>
          <p14:tracePt t="57623" x="3651250" y="1658938"/>
          <p14:tracePt t="57634" x="3617913" y="1658938"/>
          <p14:tracePt t="57645" x="3617913" y="1643063"/>
          <p14:tracePt t="57668" x="3617913" y="1609725"/>
          <p14:tracePt t="57688" x="3617913" y="1592263"/>
          <p14:tracePt t="57710" x="3733800" y="1493838"/>
          <p14:tracePt t="57722" x="3783013" y="1476375"/>
          <p14:tracePt t="57734" x="3998913" y="1360488"/>
          <p14:tracePt t="57756" x="4116388" y="1311275"/>
          <p14:tracePt t="57758" x="4198938" y="1311275"/>
          <p14:tracePt t="57767" x="4579938" y="1311275"/>
          <p14:tracePt t="57778" x="4695825" y="1311275"/>
          <p14:tracePt t="57790" x="4978400" y="1327150"/>
          <p14:tracePt t="57801" x="5045075" y="1360488"/>
          <p14:tracePt t="57812" x="5060950" y="1376363"/>
          <p14:tracePt t="57823" x="5145088" y="1476375"/>
          <p14:tracePt t="57835" x="5160963" y="1543050"/>
          <p14:tracePt t="57846" x="5210175" y="1676400"/>
          <p14:tracePt t="57857" x="5210175" y="1774825"/>
          <p14:tracePt t="57868" x="5210175" y="1841500"/>
          <p14:tracePt t="57880" x="5160963" y="1941513"/>
          <p14:tracePt t="57891" x="5160963" y="1957388"/>
          <p14:tracePt t="57902" x="5045075" y="2073275"/>
          <p14:tracePt t="57913" x="4995863" y="2124075"/>
          <p14:tracePt t="57925" x="4945063" y="2157413"/>
          <p14:tracePt t="57936" x="4862513" y="2190750"/>
          <p14:tracePt t="57958" x="4813300" y="2190750"/>
          <p14:tracePt t="57960" x="4713288" y="2190750"/>
          <p14:tracePt t="57970" x="4662488" y="2190750"/>
          <p14:tracePt t="57992" x="4630738" y="2190750"/>
          <p14:tracePt t="58003" x="4597400" y="2190750"/>
          <p14:tracePt t="58017" x="4530725" y="2173288"/>
          <p14:tracePt t="58174" x="4513263" y="2173288"/>
          <p14:tracePt t="58849" x="4481513" y="2173288"/>
          <p14:tracePt t="58892" x="4464050" y="2173288"/>
          <p14:tracePt t="58903" x="4430713" y="2173288"/>
          <p14:tracePt t="58927" x="4414838" y="2157413"/>
          <p14:tracePt t="58937" x="4397375" y="2157413"/>
          <p14:tracePt t="58951" x="4364038" y="2106613"/>
          <p14:tracePt t="58982" x="4348163" y="2106613"/>
          <p14:tracePt t="59016" x="4314825" y="2073275"/>
          <p14:tracePt t="59061" x="4298950" y="2057400"/>
          <p14:tracePt t="59095" x="4281488" y="2041525"/>
          <p14:tracePt t="59118" x="4248150" y="2041525"/>
          <p14:tracePt t="59129" x="4232275" y="2008188"/>
          <p14:tracePt t="59140" x="4198938" y="2008188"/>
          <p14:tracePt t="59152" x="4198938" y="1990725"/>
          <p14:tracePt t="59174" x="4181475" y="1990725"/>
          <p14:tracePt t="59196" x="4165600" y="1957388"/>
          <p14:tracePt t="59207" x="4065588" y="1941513"/>
          <p14:tracePt t="59219" x="4016375" y="1924050"/>
          <p14:tracePt t="59230" x="3998913" y="1890713"/>
          <p14:tracePt t="59241" x="3949700" y="1841500"/>
          <p14:tracePt t="59264" x="3916363" y="1808163"/>
          <p14:tracePt t="59275" x="3900488" y="1774825"/>
          <p14:tracePt t="59286" x="3900488" y="1758950"/>
          <p14:tracePt t="59297" x="3900488" y="1709738"/>
          <p14:tracePt t="59309" x="3900488" y="1676400"/>
          <p14:tracePt t="59332" x="3916363" y="1658938"/>
          <p14:tracePt t="59332" x="3965575" y="1609725"/>
          <p14:tracePt t="59342" x="4032250" y="1558925"/>
          <p14:tracePt t="59354" x="4248150" y="1443038"/>
          <p14:tracePt t="59367" x="4397375" y="1376363"/>
          <p14:tracePt t="59376" x="4695825" y="1311275"/>
          <p14:tracePt t="59387" x="4795838" y="1311275"/>
          <p14:tracePt t="59400" x="4878388" y="1311275"/>
          <p14:tracePt t="59410" x="5045075" y="1327150"/>
          <p14:tracePt t="59421" x="5111750" y="1360488"/>
          <p14:tracePt t="59434" x="5178425" y="1376363"/>
          <p14:tracePt t="59444" x="5276850" y="1443038"/>
          <p14:tracePt t="59455" x="5294313" y="1443038"/>
          <p14:tracePt t="59467" x="5327650" y="1543050"/>
          <p14:tracePt t="59490" x="5327650" y="1558925"/>
          <p14:tracePt t="59501" x="5343525" y="1609725"/>
          <p14:tracePt t="59512" x="5343525" y="1643063"/>
          <p14:tracePt t="59534" x="5276850" y="1676400"/>
          <p14:tracePt t="59534" x="5260975" y="1725613"/>
          <p14:tracePt t="59545" x="5227638" y="1725613"/>
          <p14:tracePt t="59557" x="5145088" y="1808163"/>
          <p14:tracePt t="59568" x="5111750" y="1808163"/>
          <p14:tracePt t="59579" x="5045075" y="1825625"/>
          <p14:tracePt t="59602" x="5045075" y="1841500"/>
          <p14:tracePt t="59612" x="5027613" y="1841500"/>
          <p14:tracePt t="59860" x="5045075" y="1841500"/>
          <p14:tracePt t="59872" x="5060950" y="1890713"/>
          <p14:tracePt t="59894" x="5111750" y="1941513"/>
          <p14:tracePt t="59905" x="5210175" y="2057400"/>
          <p14:tracePt t="59917" x="5510213" y="2339975"/>
          <p14:tracePt t="59927" x="5675313" y="2471738"/>
          <p14:tracePt t="59940" x="5924550" y="2687638"/>
          <p14:tracePt t="59951" x="6886575" y="3533775"/>
          <p14:tracePt t="59962" x="7218363" y="3783013"/>
          <p14:tracePt t="59972" x="8081963" y="4529138"/>
          <p14:tracePt t="59984" x="8364538" y="4762500"/>
          <p14:tracePt t="59995" x="8612188" y="4927600"/>
          <p14:tracePt t="60018" x="9226550" y="5359400"/>
          <p14:tracePt t="60020" x="9359900" y="5441950"/>
          <p14:tracePt t="60029" x="9675813" y="5707063"/>
          <p14:tracePt t="60040" x="9758363" y="5791200"/>
          <p14:tracePt t="60051" x="9840913" y="5873750"/>
          <p14:tracePt t="60063" x="9974263" y="6005513"/>
          <p14:tracePt t="60074" x="10040938" y="6056313"/>
          <p14:tracePt t="60085" x="10106025" y="6156325"/>
          <p14:tracePt t="60097" x="10190163" y="6221413"/>
          <p14:tracePt t="60333" x="10156825" y="6156325"/>
          <p14:tracePt t="60345" x="10156825" y="6072188"/>
          <p14:tracePt t="60355" x="10190163" y="6005513"/>
          <p14:tracePt t="60377" x="10190163" y="5989638"/>
          <p14:tracePt t="60399" x="10206038" y="5989638"/>
          <p14:tracePt t="60411" x="10255250" y="5989638"/>
          <p14:tracePt t="60434" x="10471150" y="6056313"/>
          <p14:tracePt t="60445" x="10537825" y="6072188"/>
          <p14:tracePt t="60457" x="10737850" y="6188075"/>
          <p14:tracePt t="60468" x="10887075" y="6272213"/>
          <p14:tracePt t="60479" x="11052175" y="6388100"/>
          <p14:tracePt t="60490" x="11301413" y="6570663"/>
          <p14:tracePt t="60501" x="11401425" y="6637338"/>
          <p14:tracePt t="60512" x="11566525" y="6802438"/>
          <p14:tracePt t="60524" x="11599863" y="6869113"/>
          <p14:tracePt t="60535" x="11650663" y="6902450"/>
          <p14:tracePt t="60546" x="11682413" y="6902450"/>
          <p14:tracePt t="60557" x="11682413" y="6918325"/>
          <p14:tracePt t="60568" x="11682413" y="6951663"/>
          <p14:tracePt t="60636" x="11650663" y="6951663"/>
          <p14:tracePt t="60670" x="11633200" y="6918325"/>
          <p14:tracePt t="60692" x="11583988" y="6902450"/>
          <p14:tracePt t="60704" x="11566525" y="6902450"/>
          <p14:tracePt t="60717" x="11517313" y="6869113"/>
          <p14:tracePt t="60749" x="11483975" y="6853238"/>
          <p14:tracePt t="60782" x="11483975" y="6819900"/>
          <p14:tracePt t="60840" x="11483975" y="6802438"/>
          <p14:tracePt t="60884" x="11483975" y="6786563"/>
          <p14:tracePt t="60907" x="11517313" y="6786563"/>
          <p14:tracePt t="60929" x="11533188" y="6786563"/>
          <p14:tracePt t="60951" x="11682413" y="6753225"/>
          <p14:tracePt t="60952" x="11749088" y="6753225"/>
          <p14:tracePt t="60974" x="11815763" y="6753225"/>
          <p14:tracePt t="60974" x="11998325" y="6753225"/>
          <p14:tracePt t="60996" x="12230100" y="6753225"/>
          <p14:tracePt t="61019" x="12430125" y="6753225"/>
          <p14:tracePt t="61041" x="12612688" y="6753225"/>
          <p14:tracePt t="61052" x="12679363" y="6753225"/>
          <p14:tracePt t="61067" x="12712700" y="6753225"/>
          <p14:tracePt t="61086" x="12712700" y="6735763"/>
          <p14:tracePt t="61469" x="12679363" y="6735763"/>
          <p14:tracePt t="61491" x="12679363" y="6753225"/>
          <p14:tracePt t="61501" x="12661900" y="6753225"/>
          <p14:tracePt t="61559" x="12661900" y="6735763"/>
          <p14:tracePt t="61582" x="12661900" y="6702425"/>
          <p14:tracePt t="61615" x="12661900" y="6686550"/>
          <p14:tracePt t="61616" x="12661900" y="6670675"/>
          <p14:tracePt t="61626" x="12661900" y="6586538"/>
          <p14:tracePt t="61637" x="12661900" y="6553200"/>
          <p14:tracePt t="61661" x="12661900" y="6454775"/>
          <p14:tracePt t="61682" x="12661900" y="6403975"/>
          <p14:tracePt t="61705" x="12628563" y="6388100"/>
          <p14:tracePt t="61750" x="12612688" y="6354763"/>
          <p14:tracePt t="61773" x="12595225" y="6354763"/>
          <p14:tracePt t="61784" x="12546013" y="6354763"/>
          <p14:tracePt t="61795" x="12363450" y="6354763"/>
          <p14:tracePt t="61807" x="12280900" y="6354763"/>
          <p14:tracePt t="61818" x="12098338" y="6354763"/>
          <p14:tracePt t="61829" x="11931650" y="6338888"/>
          <p14:tracePt t="61840" x="11864975" y="6305550"/>
          <p14:tracePt t="61851" x="11650663" y="6288088"/>
          <p14:tracePt t="61863" x="11599863" y="6288088"/>
          <p14:tracePt t="61874" x="11566525" y="6288088"/>
          <p14:tracePt t="61885" x="11517313" y="6272213"/>
          <p14:tracePt t="61896" x="11483975" y="6272213"/>
          <p14:tracePt t="61908" x="11450638" y="6272213"/>
          <p14:tracePt t="61930" x="11417300" y="6272213"/>
          <p14:tracePt t="61941" x="11401425" y="6272213"/>
          <p14:tracePt t="61964" x="11368088" y="6272213"/>
          <p14:tracePt t="62054" x="11368088" y="6288088"/>
          <p14:tracePt t="62056" x="11368088" y="6305550"/>
          <p14:tracePt t="62067" x="11350625" y="6338888"/>
          <p14:tracePt t="62076" x="11350625" y="6503988"/>
          <p14:tracePt t="62087" x="11334750" y="6570663"/>
          <p14:tracePt t="62100" x="11334750" y="6637338"/>
          <p14:tracePt t="62110" x="11334750" y="6802438"/>
          <p14:tracePt t="62133" x="11334750" y="6869113"/>
          <p14:tracePt t="62200" x="11350625" y="6869113"/>
          <p14:tracePt t="62234" x="11368088" y="6869113"/>
          <p14:tracePt t="62245" x="11468100" y="6853238"/>
          <p14:tracePt t="62256" x="11483975" y="6853238"/>
          <p14:tracePt t="62268" x="11599863" y="6819900"/>
          <p14:tracePt t="62278" x="11766550" y="6819900"/>
          <p14:tracePt t="62290" x="11864975" y="6819900"/>
          <p14:tracePt t="62301" x="12214225" y="6819900"/>
          <p14:tracePt t="62312" x="12396788" y="6819900"/>
          <p14:tracePt t="62336" x="12728575" y="6819900"/>
          <p14:tracePt t="62346" x="12828588" y="6819900"/>
          <p14:tracePt t="62358" x="12944475" y="6853238"/>
          <p14:tracePt t="62516" x="12944475" y="6819900"/>
          <p14:tracePt t="62526" x="12911138" y="6802438"/>
          <p14:tracePt t="62538" x="12911138" y="6753225"/>
          <p14:tracePt t="62550" x="12911138" y="6735763"/>
          <p14:tracePt t="62560" x="12861925" y="6586538"/>
          <p14:tracePt t="62572" x="12861925" y="6503988"/>
          <p14:tracePt t="62584" x="12861925" y="6437313"/>
          <p14:tracePt t="62593" x="12861925" y="6305550"/>
          <p14:tracePt t="62617" x="12861925" y="6272213"/>
          <p14:tracePt t="62620" x="12861925" y="6221413"/>
          <p14:tracePt t="62628" x="12861925" y="6188075"/>
          <p14:tracePt t="62674" x="12861925" y="6172200"/>
          <p14:tracePt t="62684" x="12844463" y="6172200"/>
          <p14:tracePt t="62695" x="12795250" y="6172200"/>
          <p14:tracePt t="62706" x="12628563" y="6172200"/>
          <p14:tracePt t="62729" x="12446000" y="6172200"/>
          <p14:tracePt t="62752" x="12031663" y="6172200"/>
          <p14:tracePt t="62752" x="11699875" y="6172200"/>
          <p14:tracePt t="62762" x="11417300" y="6156325"/>
          <p14:tracePt t="62774" x="9923463" y="6156325"/>
          <p14:tracePt t="62785" x="9442450" y="6172200"/>
          <p14:tracePt t="62796" x="9293225" y="6172200"/>
          <p14:tracePt t="62819" x="9177338" y="6172200"/>
          <p14:tracePt t="62820" x="8945563" y="6172200"/>
          <p14:tracePt t="62830" x="8878888" y="6172200"/>
          <p14:tracePt t="62841" x="8778875" y="6172200"/>
          <p14:tracePt t="62875" x="8763000" y="6156325"/>
          <p14:tracePt t="62886" x="8763000" y="6122988"/>
          <p14:tracePt t="62900" x="8712200" y="6056313"/>
          <p14:tracePt t="62909" x="8696325" y="6005513"/>
          <p14:tracePt t="62920" x="8696325" y="5940425"/>
          <p14:tracePt t="62942" x="8712200" y="5940425"/>
          <p14:tracePt t="63169" x="8645525" y="5940425"/>
          <p14:tracePt t="63179" x="8596313" y="5940425"/>
          <p14:tracePt t="63190" x="8496300" y="5940425"/>
          <p14:tracePt t="63201" x="8364538" y="5940425"/>
          <p14:tracePt t="63224" x="8066088" y="5940425"/>
          <p14:tracePt t="63236" x="7948613" y="5940425"/>
          <p14:tracePt t="63246" x="7567613" y="5922963"/>
          <p14:tracePt t="63258" x="7351713" y="5889625"/>
          <p14:tracePt t="63269" x="6770688" y="5824538"/>
          <p14:tracePt t="63283" x="6554788" y="5824538"/>
          <p14:tracePt t="63291" x="6289675" y="5824538"/>
          <p14:tracePt t="63304" x="5608638" y="5840413"/>
          <p14:tracePt t="63316" x="5392738" y="5889625"/>
          <p14:tracePt t="63326" x="5210175" y="5956300"/>
          <p14:tracePt t="63508" x="5227638" y="5922963"/>
          <p14:tracePt t="63517" x="5178425" y="5757863"/>
          <p14:tracePt t="63528" x="5160963" y="5657850"/>
          <p14:tracePt t="63539" x="5145088" y="5641975"/>
          <p14:tracePt t="63551" x="4945063" y="5557838"/>
          <p14:tracePt t="63561" x="4862513" y="5541963"/>
          <p14:tracePt t="63573" x="4762500" y="5524500"/>
          <p14:tracePt t="63584" x="4397375" y="5375275"/>
          <p14:tracePt t="63595" x="4165600" y="5310188"/>
          <p14:tracePt t="63606" x="4016375" y="5259388"/>
          <p14:tracePt t="63618" x="3800475" y="5159375"/>
          <p14:tracePt t="63628" x="3783013" y="5159375"/>
          <p14:tracePt t="63641" x="3733800" y="5094288"/>
          <p14:tracePt t="63651" x="3717925" y="5094288"/>
          <p14:tracePt t="63663" x="3717925" y="5076825"/>
          <p14:tracePt t="63674" x="3684588" y="5076825"/>
          <p14:tracePt t="63696" x="3684588" y="5043488"/>
          <p14:tracePt t="63741" x="3684588" y="5027613"/>
          <p14:tracePt t="63754" x="3667125" y="5027613"/>
          <p14:tracePt t="63775" x="3667125" y="5010150"/>
          <p14:tracePt t="63808" x="3667125" y="4976813"/>
          <p14:tracePt t="63921" x="3651250" y="4976813"/>
          <p14:tracePt t="63991" x="3617913" y="4976813"/>
          <p14:tracePt t="64002" x="3617913" y="4960938"/>
          <p14:tracePt t="64011" x="3600450" y="4960938"/>
          <p14:tracePt t="64045" x="3568700" y="4927600"/>
          <p14:tracePt t="64067" x="3568700" y="4911725"/>
          <p14:tracePt t="64079" x="3551238" y="4911725"/>
          <p14:tracePt t="64090" x="3502025" y="4894263"/>
          <p14:tracePt t="64101" x="3484563" y="4894263"/>
          <p14:tracePt t="64123" x="3451225" y="4894263"/>
          <p14:tracePt t="64134" x="3435350" y="4894263"/>
          <p14:tracePt t="64191" x="3386138" y="4894263"/>
          <p14:tracePt t="64202" x="3335338" y="4894263"/>
          <p14:tracePt t="64216" x="3252788" y="4894263"/>
          <p14:tracePt t="64225" x="3203575" y="4894263"/>
          <p14:tracePt t="64236" x="3103563" y="4894263"/>
          <p14:tracePt t="64246" x="3086100" y="4894263"/>
          <p14:tracePt t="64269" x="3021013" y="4927600"/>
          <p14:tracePt t="64284" x="2970213" y="4927600"/>
          <p14:tracePt t="64292" x="2870200" y="4960938"/>
          <p14:tracePt t="64304" x="2820988" y="4960938"/>
          <p14:tracePt t="64326" x="2805113" y="4960938"/>
          <p14:tracePt t="64349" x="2771775" y="4927600"/>
          <p14:tracePt t="64360" x="2771775" y="4911725"/>
          <p14:tracePt t="64371" x="2738438" y="4795838"/>
          <p14:tracePt t="64383" x="2738438" y="4762500"/>
          <p14:tracePt t="64394" x="2705100" y="4729163"/>
          <p14:tracePt t="64405" x="2705100" y="4613275"/>
          <p14:tracePt t="64417" x="2705100" y="4579938"/>
          <p14:tracePt t="64427" x="2705100" y="4562475"/>
          <p14:tracePt t="64439" x="2738438" y="4495800"/>
          <p14:tracePt t="64450" x="2738438" y="4462463"/>
          <p14:tracePt t="64473" x="2771775" y="4446588"/>
          <p14:tracePt t="64494" x="2820988" y="4413250"/>
          <p14:tracePt t="64506" x="2854325" y="4413250"/>
          <p14:tracePt t="64517" x="2970213" y="4397375"/>
          <p14:tracePt t="64529" x="3036888" y="4397375"/>
          <p14:tracePt t="64540" x="3103563" y="4397375"/>
          <p14:tracePt t="64551" x="3286125" y="4397375"/>
          <p14:tracePt t="64562" x="3319463" y="4397375"/>
          <p14:tracePt t="64574" x="3435350" y="4397375"/>
          <p14:tracePt t="64596" x="3435350" y="4413250"/>
          <p14:tracePt t="64607" x="3484563" y="4446588"/>
          <p14:tracePt t="64629" x="3535363" y="4513263"/>
          <p14:tracePt t="64641" x="3551238" y="4529138"/>
          <p14:tracePt t="64652" x="3568700" y="4613275"/>
          <p14:tracePt t="64674" x="3568700" y="4729163"/>
          <p14:tracePt t="64686" x="3568700" y="4811713"/>
          <p14:tracePt t="64709" x="3551238" y="4860925"/>
          <p14:tracePt t="64719" x="3535363" y="4894263"/>
          <p14:tracePt t="64742" x="3484563" y="4927600"/>
          <p14:tracePt t="64753" x="3451225" y="4927600"/>
          <p14:tracePt t="64767" x="3435350" y="4960938"/>
          <p14:tracePt t="64776" x="3286125" y="4976813"/>
          <p14:tracePt t="64787" x="3268663" y="4976813"/>
          <p14:tracePt t="64800" x="3252788" y="4976813"/>
          <p14:tracePt t="64809" x="3170238" y="4976813"/>
          <p14:tracePt t="64832" x="3086100" y="4960938"/>
          <p14:tracePt t="64844" x="3052763" y="4927600"/>
          <p14:tracePt t="64854" x="2987675" y="4894263"/>
          <p14:tracePt t="64867" x="2970213" y="4894263"/>
          <p14:tracePt t="64877" x="2936875" y="4894263"/>
          <p14:tracePt t="64890" x="2936875" y="4860925"/>
          <p14:tracePt t="64900" x="2921000" y="4860925"/>
          <p14:tracePt t="64922" x="2921000" y="4845050"/>
          <p14:tracePt t="64944" x="2903538" y="4795838"/>
          <p14:tracePt t="64956" x="2903538" y="4762500"/>
          <p14:tracePt t="64990" x="2903538" y="4745038"/>
          <p14:tracePt t="65002" x="2921000" y="4729163"/>
          <p14:tracePt t="65013" x="2921000" y="4695825"/>
          <p14:tracePt t="65034" x="2970213" y="4645025"/>
          <p14:tracePt t="65057" x="2970213" y="4629150"/>
          <p14:tracePt t="65069" x="2987675" y="4629150"/>
          <p14:tracePt t="65116" x="3021013" y="4629150"/>
          <p14:tracePt t="65136" x="3036888" y="4629150"/>
          <p14:tracePt t="65150" x="3036888" y="4645025"/>
          <p14:tracePt t="65184" x="3036888" y="4678363"/>
          <p14:tracePt t="65204" x="3036888" y="4695825"/>
          <p14:tracePt t="65226" x="3036888" y="4729163"/>
          <p14:tracePt t="65272" x="3021013" y="4729163"/>
          <p14:tracePt t="65317" x="2987675" y="4729163"/>
          <p14:tracePt t="65327" x="2987675" y="4695825"/>
          <p14:tracePt t="65339" x="2987675" y="4678363"/>
          <p14:tracePt t="65350" x="2970213" y="4678363"/>
          <p14:tracePt t="65361" x="2970213" y="4645025"/>
          <p14:tracePt t="65384" x="2987675" y="4645025"/>
          <p14:tracePt t="65442" x="2987675" y="4678363"/>
          <p14:tracePt t="65451" x="2987675" y="4695825"/>
          <p14:tracePt t="65463" x="3021013" y="4695825"/>
          <p14:tracePt t="65474" x="3021013" y="4745038"/>
          <p14:tracePt t="65485" x="3021013" y="4795838"/>
          <p14:tracePt t="65496" x="3021013" y="4811713"/>
          <p14:tracePt t="65507" x="3021013" y="4845050"/>
          <p14:tracePt t="65519" x="2987675" y="4845050"/>
          <p14:tracePt t="65541" x="2970213" y="4845050"/>
          <p14:tracePt t="65552" x="2970213" y="4860925"/>
          <p14:tracePt t="65598" x="2936875" y="4845050"/>
          <p14:tracePt t="65631" x="2921000" y="4795838"/>
          <p14:tracePt t="65642" x="2921000" y="4762500"/>
          <p14:tracePt t="65722" x="2936875" y="4762500"/>
          <p14:tracePt t="65734" x="2936875" y="4745038"/>
          <p14:tracePt t="65744" x="2970213" y="4745038"/>
          <p14:tracePt t="65766" x="2987675" y="4745038"/>
          <p14:tracePt t="65789" x="3021013" y="4729163"/>
          <p14:tracePt t="65801" x="3036888" y="4729163"/>
          <p14:tracePt t="65811" x="3036888" y="4695825"/>
          <p14:tracePt t="65856" x="3052763" y="4678363"/>
          <p14:tracePt t="65879" x="3052763" y="4645025"/>
          <p14:tracePt t="65925" x="3052763" y="4629150"/>
          <p14:tracePt t="66003" x="3052763" y="4613275"/>
          <p14:tracePt t="66017" x="3052763" y="4579938"/>
          <p14:tracePt t="66059" x="3052763" y="4562475"/>
          <p14:tracePt t="66126" x="3086100" y="4579938"/>
          <p14:tracePt t="66161" x="3103563" y="4613275"/>
          <p14:tracePt t="66171" x="3103563" y="4629150"/>
          <p14:tracePt t="66193" x="3136900" y="4629150"/>
          <p14:tracePt t="66205" x="3136900" y="4645025"/>
          <p14:tracePt t="66363" x="3136900" y="4629150"/>
          <p14:tracePt t="66374" x="3152775" y="4629150"/>
          <p14:tracePt t="66408" x="3170238" y="4613275"/>
          <p14:tracePt t="66432" x="3219450" y="4562475"/>
          <p14:tracePt t="66432" x="3252788" y="4529138"/>
          <p14:tracePt t="66442" x="3286125" y="4513263"/>
          <p14:tracePt t="66453" x="3402013" y="4413250"/>
          <p14:tracePt t="66467" x="3435350" y="4397375"/>
          <p14:tracePt t="66487" x="3484563" y="4346575"/>
          <p14:tracePt t="66501" x="3484563" y="4330700"/>
          <p14:tracePt t="66509" x="3535363" y="4297363"/>
          <p14:tracePt t="66532" x="3551238" y="4248150"/>
          <p14:tracePt t="66542" x="3568700" y="4248150"/>
          <p14:tracePt t="66554" x="3568700" y="4230688"/>
          <p14:tracePt t="66576" x="3568700" y="4181475"/>
          <p14:tracePt t="66667" x="3535363" y="4248150"/>
          <p14:tracePt t="66678" x="3451225" y="4346575"/>
          <p14:tracePt t="66689" x="3386138" y="4446588"/>
          <p14:tracePt t="66711" x="3319463" y="4529138"/>
          <p14:tracePt t="66712" x="3252788" y="4629150"/>
          <p14:tracePt t="66723" x="3203575" y="4678363"/>
          <p14:tracePt t="66734" x="3152775" y="4745038"/>
          <p14:tracePt t="66745" x="3152775" y="4762500"/>
          <p14:tracePt t="66756" x="3136900" y="4762500"/>
          <p14:tracePt t="66768" x="3136900" y="4795838"/>
          <p14:tracePt t="66790" x="3103563" y="4811713"/>
          <p14:tracePt t="66858" x="3103563" y="4795838"/>
          <p14:tracePt t="67116" x="3136900" y="4795838"/>
          <p14:tracePt t="67174" x="3136900" y="4811713"/>
          <p14:tracePt t="67251" x="3103563" y="4811713"/>
          <p14:tracePt t="67273" x="3086100" y="4811713"/>
          <p14:tracePt t="67285" x="3052763" y="4811713"/>
          <p14:tracePt t="67296" x="3036888" y="4811713"/>
          <p14:tracePt t="67307" x="2936875" y="4795838"/>
          <p14:tracePt t="67319" x="2921000" y="4795838"/>
          <p14:tracePt t="67330" x="2820988" y="4795838"/>
          <p14:tracePt t="67341" x="2805113" y="4795838"/>
          <p14:tracePt t="67375" x="2771775" y="4795838"/>
          <p14:tracePt t="67477" x="2805113" y="4811713"/>
          <p14:tracePt t="67533" x="2805113" y="4845050"/>
          <p14:tracePt t="67577" x="2820988" y="4845050"/>
          <p14:tracePt t="67792" x="2805113" y="4845050"/>
          <p14:tracePt t="67825" x="2771775" y="4845050"/>
          <p14:tracePt t="67859" x="2754313" y="4845050"/>
          <p14:tracePt t="67870" x="2754313" y="4811713"/>
          <p14:tracePt t="67983" x="2771775" y="4811713"/>
          <p14:tracePt t="67994" x="2805113" y="4811713"/>
          <p14:tracePt t="68005" x="2820988" y="4811713"/>
          <p14:tracePt t="68017" x="2903538" y="4811713"/>
          <p14:tracePt t="68027" x="2987675" y="4795838"/>
          <p14:tracePt t="68039" x="3170238" y="4795838"/>
          <p14:tracePt t="68051" x="3286125" y="4762500"/>
          <p14:tracePt t="68061" x="3386138" y="4762500"/>
          <p14:tracePt t="68073" x="3568700" y="4762500"/>
          <p14:tracePt t="68084" x="3617913" y="4762500"/>
          <p14:tracePt t="68095" x="3783013" y="4795838"/>
          <p14:tracePt t="68117" x="3833813" y="4795838"/>
          <p14:tracePt t="68129" x="3883025" y="4795838"/>
          <p14:tracePt t="68232" x="3849688" y="4762500"/>
          <p14:tracePt t="68252" x="3833813" y="4762500"/>
          <p14:tracePt t="68266" x="3767138" y="4729163"/>
          <p14:tracePt t="68275" x="3733800" y="4695825"/>
          <p14:tracePt t="68286" x="3717925" y="4695825"/>
          <p14:tracePt t="68309" x="3617913" y="4629150"/>
          <p14:tracePt t="68320" x="3551238" y="4613275"/>
          <p14:tracePt t="68354" x="3502025" y="4613275"/>
          <p14:tracePt t="68368" x="3484563" y="4613275"/>
          <p14:tracePt t="68376" x="3402013" y="4613275"/>
          <p14:tracePt t="68388" x="3368675" y="4613275"/>
          <p14:tracePt t="68400" x="3286125" y="4629150"/>
          <p14:tracePt t="68410" x="3203575" y="4629150"/>
          <p14:tracePt t="68421" x="3152775" y="4629150"/>
          <p14:tracePt t="68433" x="3103563" y="4629150"/>
          <p14:tracePt t="68444" x="3086100" y="4629150"/>
          <p14:tracePt t="68455" x="3052763" y="4629150"/>
          <p14:tracePt t="68468" x="2987675" y="4645025"/>
          <p14:tracePt t="68477" x="2970213" y="4645025"/>
          <p14:tracePt t="68490" x="2921000" y="4645025"/>
          <p14:tracePt t="68500" x="2903538" y="4645025"/>
          <p14:tracePt t="68523" x="2870200" y="4645025"/>
          <p14:tracePt t="68635" x="2870200" y="4678363"/>
          <p14:tracePt t="68691" x="2903538" y="4678363"/>
          <p14:tracePt t="68850" x="2903538" y="4695825"/>
          <p14:tracePt t="68872" x="2903538" y="4729163"/>
          <p14:tracePt t="68894" x="2903538" y="4745038"/>
          <p14:tracePt t="68916" x="2903538" y="4762500"/>
          <p14:tracePt t="68939" x="2921000" y="4762500"/>
          <p14:tracePt t="69133" x="2921000" y="4795838"/>
          <p14:tracePt t="69142" x="2936875" y="4845050"/>
          <p14:tracePt t="69153" x="2970213" y="4894263"/>
          <p14:tracePt t="69166" x="2987675" y="4911725"/>
          <p14:tracePt t="69175" x="3021013" y="5010150"/>
          <p14:tracePt t="69199" x="3052763" y="5076825"/>
          <p14:tracePt t="69209" x="3103563" y="5143500"/>
          <p14:tracePt t="69231" x="3103563" y="5159375"/>
          <p14:tracePt t="69299" x="3103563" y="5143500"/>
          <p14:tracePt t="69312" x="3103563" y="5127625"/>
          <p14:tracePt t="69322" x="3103563" y="5094288"/>
          <p14:tracePt t="69334" x="3103563" y="5076825"/>
          <p14:tracePt t="69344" x="3103563" y="5010150"/>
          <p14:tracePt t="69355" x="3103563" y="4976813"/>
          <p14:tracePt t="69368" x="3103563" y="4960938"/>
          <p14:tracePt t="69377" x="3136900" y="4911725"/>
          <p14:tracePt t="69400" x="3170238" y="4860925"/>
          <p14:tracePt t="69434" x="3203575" y="4860925"/>
          <p14:tracePt t="69467" x="3219450" y="4860925"/>
          <p14:tracePt t="69490" x="3252788" y="4860925"/>
          <p14:tracePt t="69502" x="3268663" y="4860925"/>
          <p14:tracePt t="69512" x="3268663" y="4894263"/>
          <p14:tracePt t="69535" x="3286125" y="4894263"/>
          <p14:tracePt t="69918" x="3286125" y="4911725"/>
          <p14:tracePt t="69951" x="3319463" y="4927600"/>
          <p14:tracePt t="69973" x="3335338" y="4960938"/>
          <p14:tracePt t="69985" x="3368675" y="4976813"/>
          <p14:tracePt t="70007" x="3435350" y="5010150"/>
          <p14:tracePt t="70043" x="3435350" y="5027613"/>
          <p14:tracePt t="70075" x="3451225" y="5027613"/>
          <p14:tracePt t="70086" x="3451225" y="5010150"/>
          <p14:tracePt t="70108" x="3484563" y="5010150"/>
          <p14:tracePt t="70165" x="3502025" y="5010150"/>
          <p14:tracePt t="70390" x="3502025" y="5027613"/>
          <p14:tracePt t="70402" x="3484563" y="5076825"/>
          <p14:tracePt t="70412" x="3484563" y="5094288"/>
          <p14:tracePt t="70423" x="3484563" y="5127625"/>
          <p14:tracePt t="70435" x="3484563" y="5143500"/>
          <p14:tracePt t="70514" x="3451225" y="5143500"/>
          <p14:tracePt t="70525" x="3451225" y="5127625"/>
          <p14:tracePt t="70535" x="3435350" y="5127625"/>
          <p14:tracePt t="70558" x="3402013" y="5094288"/>
          <p14:tracePt t="70570" x="3335338" y="5043488"/>
          <p14:tracePt t="70580" x="3286125" y="5010150"/>
          <p14:tracePt t="70592" x="3170238" y="4927600"/>
          <p14:tracePt t="70615" x="3136900" y="4911725"/>
          <p14:tracePt t="70615" x="3136900" y="4894263"/>
          <p14:tracePt t="70625" x="3086100" y="4894263"/>
          <p14:tracePt t="70638" x="3086100" y="4860925"/>
          <p14:tracePt t="70650" x="3052763" y="4860925"/>
          <p14:tracePt t="70693" x="3036888" y="4860925"/>
          <p14:tracePt t="70705" x="3036888" y="4845050"/>
          <p14:tracePt t="70806" x="3052763" y="4845050"/>
          <p14:tracePt t="70818" x="3052763" y="4860925"/>
          <p14:tracePt t="70828" x="3103563" y="4894263"/>
          <p14:tracePt t="70851" x="3170238" y="4927600"/>
          <p14:tracePt t="70852" x="3219450" y="4960938"/>
          <p14:tracePt t="70862" x="3286125" y="5010150"/>
          <p14:tracePt t="70873" x="3451225" y="5076825"/>
          <p14:tracePt t="70885" x="3484563" y="5094288"/>
          <p14:tracePt t="70895" x="3502025" y="5094288"/>
          <p14:tracePt t="70907" x="3551238" y="5127625"/>
          <p14:tracePt t="70919" x="3568700" y="5143500"/>
          <p14:tracePt t="70952" x="3568700" y="5159375"/>
          <p14:tracePt t="70986" x="3551238" y="5159375"/>
          <p14:tracePt t="71042" x="3535363" y="5159375"/>
          <p14:tracePt t="71064" x="3535363" y="5143500"/>
          <p14:tracePt t="71076" x="3502025" y="5143500"/>
          <p14:tracePt t="71121" x="3484563" y="5127625"/>
          <p14:tracePt t="71155" x="3484563" y="5094288"/>
          <p14:tracePt t="71167" x="3484563" y="5076825"/>
          <p14:tracePt t="71189" x="3535363" y="5043488"/>
          <p14:tracePt t="71200" x="3551238" y="5027613"/>
          <p14:tracePt t="71211" x="3600450" y="5027613"/>
          <p14:tracePt t="71223" x="3733800" y="5043488"/>
          <p14:tracePt t="71234" x="3800475" y="5076825"/>
          <p14:tracePt t="71245" x="4032250" y="5192713"/>
          <p14:tracePt t="71257" x="4132263" y="5243513"/>
          <p14:tracePt t="71268" x="4348163" y="5310188"/>
          <p14:tracePt t="71290" x="4929188" y="5475288"/>
          <p14:tracePt t="71301" x="5808663" y="5657850"/>
          <p14:tracePt t="71312" x="6173788" y="5724525"/>
          <p14:tracePt t="71324" x="6472238" y="5773738"/>
          <p14:tracePt t="71335" x="7351713" y="5922963"/>
          <p14:tracePt t="71346" x="7667625" y="5956300"/>
          <p14:tracePt t="71357" x="7948613" y="6056313"/>
          <p14:tracePt t="71368" x="8645525" y="6238875"/>
          <p14:tracePt t="71380" x="8894763" y="6288088"/>
          <p14:tracePt t="71403" x="9177338" y="6338888"/>
          <p14:tracePt t="71403" x="9277350" y="6338888"/>
          <p14:tracePt t="71460" x="9226550" y="6338888"/>
          <p14:tracePt t="71470" x="9177338" y="6288088"/>
          <p14:tracePt t="71483" x="9159875" y="6272213"/>
          <p14:tracePt t="71493" x="9128125" y="6238875"/>
          <p14:tracePt t="71504" x="9077325" y="6156325"/>
          <p14:tracePt t="71517" x="9061450" y="6156325"/>
          <p14:tracePt t="71538" x="9061450" y="6122988"/>
          <p14:tracePt t="71550" x="9043988" y="6122988"/>
          <p14:tracePt t="71594" x="9061450" y="6156325"/>
          <p14:tracePt t="71616" x="9061450" y="6172200"/>
          <p14:tracePt t="71627" x="9077325" y="6188075"/>
          <p14:tracePt t="71650" x="9159875" y="6238875"/>
          <p14:tracePt t="71661" x="9277350" y="6305550"/>
          <p14:tracePt t="71673" x="9475788" y="6354763"/>
          <p14:tracePt t="71684" x="9558338" y="6388100"/>
          <p14:tracePt t="71695" x="9740900" y="6388100"/>
          <p14:tracePt t="71706" x="10106025" y="6388100"/>
          <p14:tracePt t="71717" x="10206038" y="6388100"/>
          <p14:tracePt t="71729" x="10587038" y="6388100"/>
          <p14:tracePt t="71740" x="10769600" y="6354763"/>
          <p14:tracePt t="71751" x="10902950" y="6354763"/>
          <p14:tracePt t="71763" x="11134725" y="6338888"/>
          <p14:tracePt t="71774" x="11185525" y="6338888"/>
          <p14:tracePt t="71785" x="11252200" y="6305550"/>
          <p14:tracePt t="71807" x="11285538" y="6305550"/>
          <p14:tracePt t="71819" x="11350625" y="6305550"/>
          <p14:tracePt t="71830" x="11401425" y="6354763"/>
          <p14:tracePt t="71842" x="11517313" y="6437313"/>
          <p14:tracePt t="71853" x="11566525" y="6470650"/>
          <p14:tracePt t="71866" x="11599863" y="6503988"/>
          <p14:tracePt t="71875" x="11733213" y="6586538"/>
          <p14:tracePt t="71887" x="11749088" y="6637338"/>
          <p14:tracePt t="71897" x="11799888" y="6702425"/>
          <p14:tracePt t="71920" x="11815763" y="6735763"/>
          <p14:tracePt t="71965" x="11799888" y="6735763"/>
          <p14:tracePt t="71977" x="11799888" y="6753225"/>
          <p14:tracePt t="71987" x="11766550" y="6753225"/>
          <p14:tracePt t="72000" x="11733213" y="6753225"/>
          <p14:tracePt t="72010" x="11682413" y="6753225"/>
          <p14:tracePt t="72022" x="11599863" y="6753225"/>
          <p14:tracePt t="72033" x="11533188" y="6753225"/>
          <p14:tracePt t="72044" x="11334750" y="6753225"/>
          <p14:tracePt t="72055" x="11252200" y="6753225"/>
          <p14:tracePt t="72067" x="11185525" y="6753225"/>
          <p14:tracePt t="72090" x="10936288" y="6702425"/>
          <p14:tracePt t="72100" x="10769600" y="6670675"/>
          <p14:tracePt t="72112" x="10704513" y="6637338"/>
          <p14:tracePt t="72123" x="10671175" y="6619875"/>
          <p14:tracePt t="72135" x="10555288" y="6519863"/>
          <p14:tracePt t="72145" x="10555288" y="6503988"/>
          <p14:tracePt t="72157" x="10537825" y="6470650"/>
          <p14:tracePt t="72168" x="10537825" y="6454775"/>
          <p14:tracePt t="72190" x="10671175" y="6403975"/>
          <p14:tracePt t="72202" x="10737850" y="6354763"/>
          <p14:tracePt t="72212" x="11002963" y="6338888"/>
          <p14:tracePt t="72224" x="11102975" y="6338888"/>
          <p14:tracePt t="72235" x="11234738" y="6338888"/>
          <p14:tracePt t="72247" x="11483975" y="6338888"/>
          <p14:tracePt t="72258" x="11599863" y="6338888"/>
          <p14:tracePt t="72270" x="11864975" y="6354763"/>
          <p14:tracePt t="72283" x="11964988" y="6354763"/>
          <p14:tracePt t="72292" x="12031663" y="6388100"/>
          <p14:tracePt t="72302" x="12147550" y="6470650"/>
          <p14:tracePt t="72316" x="12165013" y="6470650"/>
          <p14:tracePt t="72325" x="12196763" y="6503988"/>
          <p14:tracePt t="72347" x="12196763" y="6519863"/>
          <p14:tracePt t="72382" x="12165013" y="6553200"/>
          <p14:tracePt t="72393" x="12147550" y="6570663"/>
          <p14:tracePt t="72403" x="12114213" y="6586538"/>
          <p14:tracePt t="72416" x="12031663" y="6637338"/>
          <p14:tracePt t="72427" x="11964988" y="6686550"/>
          <p14:tracePt t="72449" x="11882438" y="6686550"/>
          <p14:tracePt t="72472" x="11864975" y="6686550"/>
          <p14:tracePt t="72595" x="11849100" y="6686550"/>
          <p14:tracePt t="72606" x="11815763" y="6686550"/>
          <p14:tracePt t="72617" x="11766550" y="6686550"/>
          <p14:tracePt t="72629" x="11682413" y="6686550"/>
          <p14:tracePt t="72652" x="11401425" y="6637338"/>
          <p14:tracePt t="72652" x="11185525" y="6586538"/>
          <p14:tracePt t="72662" x="11002963" y="6553200"/>
          <p14:tracePt t="72674" x="9807575" y="6221413"/>
          <p14:tracePt t="72696" x="7732713" y="5724525"/>
          <p14:tracePt t="72708" x="7351713" y="5608638"/>
          <p14:tracePt t="72719" x="5692775" y="5094288"/>
          <p14:tracePt t="72730" x="5343525" y="4960938"/>
          <p14:tracePt t="72742" x="5060950" y="4811713"/>
          <p14:tracePt t="72753" x="4298950" y="4297363"/>
          <p14:tracePt t="72767" x="4083050" y="4214813"/>
          <p14:tracePt t="72775" x="3998913" y="4181475"/>
          <p14:tracePt t="72786" x="3783013" y="4130675"/>
          <p14:tracePt t="72932" x="3800475" y="4130675"/>
          <p14:tracePt t="72955" x="3849688" y="4214813"/>
          <p14:tracePt t="72967" x="3883025" y="4214813"/>
          <p14:tracePt t="72977" x="3883025" y="4230688"/>
          <p14:tracePt t="72988" x="3883025" y="4248150"/>
          <p14:tracePt t="73000" x="3849688" y="4297363"/>
          <p14:tracePt t="73011" x="3717925" y="4413250"/>
          <p14:tracePt t="73023" x="3651250" y="4446588"/>
          <p14:tracePt t="73035" x="3451225" y="4495800"/>
          <p14:tracePt t="73045" x="3386138" y="4495800"/>
          <p14:tracePt t="73057" x="3319463" y="4495800"/>
          <p14:tracePt t="73068" x="3086100" y="4462463"/>
          <p14:tracePt t="73079" x="3036888" y="4462463"/>
          <p14:tracePt t="73090" x="2655888" y="4397375"/>
          <p14:tracePt t="73101" x="2589213" y="4379913"/>
          <p14:tracePt t="73112" x="2506663" y="4346575"/>
          <p14:tracePt t="73124" x="2339975" y="4230688"/>
          <p14:tracePt t="73135" x="2239963" y="4130675"/>
          <p14:tracePt t="73146" x="2173288" y="4065588"/>
          <p14:tracePt t="73157" x="2074863" y="3883025"/>
          <p14:tracePt t="73169" x="2057400" y="3816350"/>
          <p14:tracePt t="73180" x="2024063" y="3500438"/>
          <p14:tracePt t="73191" x="2024063" y="3317875"/>
          <p14:tracePt t="73202" x="2074863" y="3101975"/>
          <p14:tracePt t="73225" x="2239963" y="2687638"/>
          <p14:tracePt t="73237" x="2406650" y="2505075"/>
          <p14:tracePt t="73250" x="2506663" y="2405063"/>
          <p14:tracePt t="73259" x="2571750" y="2339975"/>
          <p14:tracePt t="73270" x="2820988" y="2224088"/>
          <p14:tracePt t="73283" x="2903538" y="2224088"/>
          <p14:tracePt t="73304" x="3335338" y="2273300"/>
          <p14:tracePt t="73304" x="3535363" y="2339975"/>
          <p14:tracePt t="73326" x="4713288" y="2952750"/>
          <p14:tracePt t="73338" x="4978400" y="3086100"/>
          <p14:tracePt t="73350" x="5775325" y="3584575"/>
          <p14:tracePt t="73371" x="6007100" y="3733800"/>
          <p14:tracePt t="73372" x="6173788" y="3898900"/>
          <p14:tracePt t="73394" x="6605588" y="4513263"/>
          <p14:tracePt t="73405" x="6754813" y="4762500"/>
          <p14:tracePt t="73417" x="6804025" y="4894263"/>
          <p14:tracePt t="73440" x="6819900" y="5027613"/>
          <p14:tracePt t="73440" x="6870700" y="5310188"/>
          <p14:tracePt t="73461" x="6870700" y="5408613"/>
          <p14:tracePt t="73462" x="6870700" y="5557838"/>
          <p14:tracePt t="73473" x="6870700" y="5657850"/>
          <p14:tracePt t="73484" x="6870700" y="5673725"/>
          <p14:tracePt t="73507" x="6870700" y="5757863"/>
          <p14:tracePt t="73509" x="6870700" y="5773738"/>
          <p14:tracePt t="73529" x="6886575" y="5940425"/>
          <p14:tracePt t="73540" x="6953250" y="6005513"/>
          <p14:tracePt t="73552" x="7169150" y="6122988"/>
          <p14:tracePt t="73574" x="8148638" y="6188075"/>
          <p14:tracePt t="73889" x="8313738" y="6188075"/>
          <p14:tracePt t="73902" x="8547100" y="6188075"/>
          <p14:tracePt t="73911" x="8729663" y="6188075"/>
          <p14:tracePt t="73923" x="8878888" y="6188075"/>
          <p14:tracePt t="73934" x="9061450" y="6221413"/>
          <p14:tracePt t="73945" x="9326563" y="6305550"/>
          <p14:tracePt t="73956" x="9342438" y="6338888"/>
          <p14:tracePt t="73968" x="9393238" y="6338888"/>
          <p14:tracePt t="73979" x="9442450" y="6354763"/>
          <p14:tracePt t="73990" x="9459913" y="6388100"/>
          <p14:tracePt t="74001" x="9591675" y="6403975"/>
          <p14:tracePt t="74012" x="9642475" y="6437313"/>
          <p14:tracePt t="74024" x="9707563" y="6454775"/>
          <p14:tracePt t="74035" x="9840913" y="6519863"/>
          <p14:tracePt t="74046" x="9858375" y="6519863"/>
          <p14:tracePt t="74058" x="9974263" y="6586538"/>
          <p14:tracePt t="74068" x="9990138" y="6586538"/>
          <p14:tracePt t="74080" x="10040938" y="6619875"/>
          <p14:tracePt t="74091" x="10156825" y="6637338"/>
          <p14:tracePt t="74103" x="10190163" y="6637338"/>
          <p14:tracePt t="74260" x="10156825" y="6637338"/>
          <p14:tracePt t="74272" x="10156825" y="6619875"/>
          <p14:tracePt t="74293" x="10156825" y="6586538"/>
          <p14:tracePt t="74317" x="10139363" y="6553200"/>
          <p14:tracePt t="74350" x="10139363" y="6519863"/>
          <p14:tracePt t="74508" x="10139363" y="6553200"/>
          <p14:tracePt t="74879" x="10139363" y="6570663"/>
          <p14:tracePt t="74890" x="10139363" y="6586538"/>
          <p14:tracePt t="74902" x="10156825" y="6619875"/>
          <p14:tracePt t="74913" x="10190163" y="6670675"/>
          <p14:tracePt t="74923" x="10206038" y="6702425"/>
          <p14:tracePt t="74935" x="10206038" y="6735763"/>
          <p14:tracePt t="74946" x="10339388" y="6869113"/>
          <p14:tracePt t="74957" x="10388600" y="6918325"/>
          <p14:tracePt t="74969" x="10488613" y="6985000"/>
          <p14:tracePt t="74983" x="10537825" y="7018338"/>
          <p14:tracePt t="74991" x="10555288" y="7034213"/>
          <p14:tracePt t="75002" x="10653713" y="7085013"/>
          <p14:tracePt t="75017" x="10704513" y="7100888"/>
          <p14:tracePt t="75025" x="10836275" y="7185025"/>
          <p14:tracePt t="75037" x="10952163" y="7200900"/>
          <p14:tracePt t="75050" x="11018838" y="7216775"/>
          <p14:tracePt t="75059" x="11185525" y="7267575"/>
          <p14:tracePt t="75082" x="11234738" y="7300913"/>
          <p14:tracePt t="75082" x="11417300" y="7432675"/>
          <p14:tracePt t="75093" x="11483975" y="7483475"/>
          <p14:tracePt t="75116" x="11633200" y="7615238"/>
          <p14:tracePt t="75116" x="11699875" y="7666038"/>
          <p14:tracePt t="75126" x="11733213" y="7699375"/>
          <p14:tracePt t="75137" x="11849100" y="7781925"/>
          <p14:tracePt t="75150" x="11915775" y="7831138"/>
          <p14:tracePt t="75173" x="11964988" y="7881938"/>
          <p14:tracePt t="75174" x="12080875" y="7997825"/>
          <p14:tracePt t="75183" x="12098338" y="7997825"/>
          <p14:tracePt t="75194" x="12165013" y="8062913"/>
          <p14:tracePt t="75205" x="12165013" y="8096250"/>
          <p14:tracePt t="75217" x="12196763" y="8096250"/>
          <p14:tracePt t="75240" x="12363450" y="8180388"/>
          <p14:tracePt t="75250" x="12561888" y="8245475"/>
          <p14:tracePt t="75261" x="12661900" y="8278813"/>
          <p14:tracePt t="75273" x="12777788" y="8278813"/>
          <p14:tracePt t="75284" x="12944475" y="8296275"/>
          <p14:tracePt t="75306" x="13027025" y="8296275"/>
          <p14:tracePt t="75328" x="13060363" y="8296275"/>
          <p14:tracePt t="75352" x="13060363" y="8278813"/>
          <p14:tracePt t="75374" x="13060363" y="8245475"/>
          <p14:tracePt t="75408" x="13027025" y="8245475"/>
          <p14:tracePt t="75418" x="13027025" y="8229600"/>
          <p14:tracePt t="75454" x="12993688" y="8229600"/>
          <p14:tracePt t="75476" x="12960350" y="8229600"/>
          <p14:tracePt t="75498" x="12944475" y="8229600"/>
          <p14:tracePt t="75554" x="12944475" y="8245475"/>
          <p14:tracePt t="75610" x="12911138" y="8245475"/>
          <p14:tracePt t="75632" x="12911138" y="8278813"/>
          <p14:tracePt t="75711" x="12944475" y="8278813"/>
          <p14:tracePt t="75723" x="12944475" y="8245475"/>
          <p14:tracePt t="75745" x="12960350" y="8245475"/>
          <p14:tracePt t="75757" x="12993688" y="8245475"/>
          <p14:tracePt t="75768" x="13011150" y="8229600"/>
          <p14:tracePt t="75779" x="13027025" y="8229600"/>
          <p14:tracePt t="75801" x="13027025" y="8213725"/>
          <p14:tracePt t="75813" x="13027025" y="8180388"/>
          <p14:tracePt t="75823" x="13077825" y="8129588"/>
          <p14:tracePt t="75835" x="13109575" y="8113713"/>
          <p14:tracePt t="75846" x="13142913" y="8096250"/>
          <p14:tracePt t="76351" x="13176250" y="8062913"/>
          <p14:tracePt t="76387" x="13176250" y="8047038"/>
          <p14:tracePt t="76409" x="13193713" y="8047038"/>
          <p14:tracePt t="76466" x="13176250" y="8047038"/>
          <p14:tracePt t="76487" x="13176250" y="8062913"/>
          <p14:tracePt t="76522" x="13142913" y="8062913"/>
          <p14:tracePt t="76600" x="13127038" y="8062913"/>
          <p14:tracePt t="76847" x="13109575" y="8062913"/>
          <p14:tracePt t="76926" x="13109575" y="8096250"/>
          <p14:tracePt t="77241" x="13077825" y="8096250"/>
          <p14:tracePt t="77388" x="13060363" y="8062913"/>
          <p14:tracePt t="77421" x="13027025" y="8062913"/>
          <p14:tracePt t="77433" x="13027025" y="8047038"/>
          <p14:tracePt t="77444" x="13011150" y="8047038"/>
          <p14:tracePt t="77466" x="12960350" y="8013700"/>
          <p14:tracePt t="77490" x="12944475" y="8013700"/>
          <p14:tracePt t="77511" x="12911138" y="8013700"/>
          <p14:tracePt t="77522" x="12828588" y="8013700"/>
          <p14:tracePt t="77534" x="12828588" y="8047038"/>
          <p14:tracePt t="77545" x="12728575" y="8047038"/>
          <p14:tracePt t="77556" x="12661900" y="8062913"/>
          <p14:tracePt t="77567" x="12628563" y="8096250"/>
          <p14:tracePt t="77578" x="12561888" y="8096250"/>
          <p14:tracePt t="77590" x="12561888" y="8113713"/>
          <p14:tracePt t="77612" x="12512675" y="8129588"/>
          <p14:tracePt t="77635" x="12496800" y="8162925"/>
          <p14:tracePt t="77646" x="12479338" y="8162925"/>
          <p14:tracePt t="77657" x="12430125" y="8180388"/>
          <p14:tracePt t="77669" x="12379325" y="8180388"/>
          <p14:tracePt t="77680" x="12330113" y="8180388"/>
          <p14:tracePt t="77691" x="12147550" y="8129588"/>
          <p14:tracePt t="77702" x="11982450" y="8113713"/>
          <p14:tracePt t="77717" x="11864975" y="8096250"/>
          <p14:tracePt t="77725" x="11599863" y="8047038"/>
          <p14:tracePt t="77736" x="11533188" y="8013700"/>
          <p14:tracePt t="77750" x="11252200" y="7931150"/>
          <p14:tracePt t="77759" x="11185525" y="7881938"/>
          <p14:tracePt t="77770" x="11118850" y="7831138"/>
          <p14:tracePt t="77783" x="10969625" y="7764463"/>
          <p14:tracePt t="77792" x="10936288" y="7715250"/>
          <p14:tracePt t="77804" x="10887075" y="7666038"/>
          <p14:tracePt t="77816" x="10887075" y="7648575"/>
          <p14:tracePt t="77838" x="10836275" y="7615238"/>
          <p14:tracePt t="77850" x="10820400" y="7599363"/>
          <p14:tracePt t="77860" x="10737850" y="7599363"/>
          <p14:tracePt t="77871" x="10720388" y="7599363"/>
          <p14:tracePt t="77893" x="10620375" y="7581900"/>
          <p14:tracePt t="77916" x="10604500" y="7581900"/>
          <p14:tracePt t="77917" x="10471150" y="7581900"/>
          <p14:tracePt t="77927" x="10437813" y="7581900"/>
          <p14:tracePt t="77940" x="10421938" y="7548563"/>
          <p14:tracePt t="77950" x="10372725" y="7548563"/>
          <p14:tracePt t="77973" x="10339388" y="7532688"/>
          <p14:tracePt t="77984" x="10321925" y="7532688"/>
          <p14:tracePt t="78006" x="10255250" y="7532688"/>
          <p14:tracePt t="78018" x="10221913" y="7499350"/>
          <p14:tracePt t="78029" x="10156825" y="7483475"/>
          <p14:tracePt t="78051" x="10139363" y="7466013"/>
          <p14:tracePt t="78062" x="10106025" y="7466013"/>
          <p14:tracePt t="78074" x="10106025" y="7432675"/>
          <p14:tracePt t="78085" x="10090150" y="7432675"/>
          <p14:tracePt t="78096" x="10072688" y="7432675"/>
          <p14:tracePt t="78119" x="10072688" y="7416800"/>
          <p14:tracePt t="78198" x="10040938" y="7416800"/>
          <p14:tracePt t="78243" x="10023475" y="7416800"/>
          <p14:tracePt t="78287" x="9974263" y="7432675"/>
          <p14:tracePt t="78322" x="9956800" y="7432675"/>
          <p14:tracePt t="78322" x="9923463" y="7466013"/>
          <p14:tracePt t="78344" x="9874250" y="7499350"/>
          <p14:tracePt t="78367" x="9858375" y="7532688"/>
          <p14:tracePt t="78378" x="9840913" y="7548563"/>
          <p14:tracePt t="78390" x="9807575" y="7599363"/>
          <p14:tracePt t="78400" x="9758363" y="7648575"/>
          <p14:tracePt t="78411" x="9740900" y="7699375"/>
          <p14:tracePt t="78423" x="9707563" y="7715250"/>
          <p14:tracePt t="78433" x="9691688" y="7815263"/>
          <p14:tracePt t="78445" x="9691688" y="7831138"/>
          <p14:tracePt t="78456" x="9691688" y="7897813"/>
          <p14:tracePt t="78468" x="9691688" y="7931150"/>
          <p14:tracePt t="78490" x="9691688" y="8047038"/>
          <p14:tracePt t="78501" x="9691688" y="8062913"/>
          <p14:tracePt t="78513" x="9691688" y="8162925"/>
          <p14:tracePt t="78524" x="9707563" y="8180388"/>
          <p14:tracePt t="78535" x="9707563" y="8213725"/>
          <p14:tracePt t="78546" x="9740900" y="8245475"/>
          <p14:tracePt t="78569" x="9758363" y="8278813"/>
          <p14:tracePt t="78580" x="9758363" y="8296275"/>
          <p14:tracePt t="78704" x="9758363" y="8278813"/>
          <p14:tracePt t="78717" x="9740900" y="8245475"/>
          <p14:tracePt t="78726" x="9707563" y="8229600"/>
          <p14:tracePt t="78738" x="9691688" y="8162925"/>
          <p14:tracePt t="78750" x="9675813" y="8113713"/>
          <p14:tracePt t="78760" x="9675813" y="8047038"/>
          <p14:tracePt t="78771" x="9642475" y="7881938"/>
          <p14:tracePt t="78784" x="9642475" y="7831138"/>
          <p14:tracePt t="78794" x="9625013" y="7764463"/>
          <p14:tracePt t="78816" x="9591675" y="7648575"/>
          <p14:tracePt t="78817" x="9591675" y="7615238"/>
          <p14:tracePt t="78828" x="9625013" y="7548563"/>
          <p14:tracePt t="78839" x="9625013" y="7532688"/>
          <p14:tracePt t="78852" x="9642475" y="7499350"/>
          <p14:tracePt t="78861" x="9707563" y="7432675"/>
          <p14:tracePt t="78885" x="9707563" y="7416800"/>
          <p14:tracePt t="79008" x="9691688" y="7432675"/>
          <p14:tracePt t="79020" x="9675813" y="7466013"/>
          <p14:tracePt t="79030" x="9625013" y="7581900"/>
          <p14:tracePt t="79041" x="9591675" y="7648575"/>
          <p14:tracePt t="79052" x="9575800" y="7731125"/>
          <p14:tracePt t="79067" x="9558338" y="7764463"/>
          <p14:tracePt t="79075" x="9558338" y="7781925"/>
          <p14:tracePt t="79086" x="9558338" y="7897813"/>
          <p14:tracePt t="79100" x="9558338" y="7980363"/>
          <p14:tracePt t="79109" x="9558338" y="8096250"/>
          <p14:tracePt t="79131" x="9558338" y="8129588"/>
          <p14:tracePt t="79143" x="9558338" y="8180388"/>
          <p14:tracePt t="79154" x="9575800" y="8213725"/>
          <p14:tracePt t="79166" x="9575800" y="8229600"/>
          <p14:tracePt t="79210" x="9575800" y="8245475"/>
          <p14:tracePt t="79222" x="9591675" y="8245475"/>
          <p14:tracePt t="79301" x="9575800" y="8245475"/>
          <p14:tracePt t="79344" x="9558338" y="8245475"/>
          <p14:tracePt t="79357" x="9558338" y="8229600"/>
          <p14:tracePt t="79401" x="9525000" y="8213725"/>
          <p14:tracePt t="79424" x="9525000" y="8180388"/>
          <p14:tracePt t="79446" x="9525000" y="8162925"/>
          <p14:tracePt t="79491" x="9558338" y="8129588"/>
          <p14:tracePt t="79548" x="9575800" y="8129588"/>
          <p14:tracePt t="79660" x="9575800" y="8113713"/>
          <p14:tracePt t="79682" x="9591675" y="8096250"/>
          <p14:tracePt t="79693" x="9591675" y="8062913"/>
          <p14:tracePt t="79705" x="9591675" y="8013700"/>
          <p14:tracePt t="79717" x="9625013" y="7980363"/>
          <p14:tracePt t="79728" x="9625013" y="7947025"/>
          <p14:tracePt t="79740" x="9625013" y="7848600"/>
          <p14:tracePt t="79761" x="9642475" y="7815263"/>
          <p14:tracePt t="79773" x="9642475" y="7781925"/>
          <p14:tracePt t="79795" x="9642475" y="7764463"/>
          <p14:tracePt t="79807" x="9642475" y="7731125"/>
          <p14:tracePt t="79909" x="9642475" y="7764463"/>
          <p14:tracePt t="79919" x="9642475" y="7781925"/>
          <p14:tracePt t="79953" x="9642475" y="7831138"/>
          <p14:tracePt t="79953" x="9642475" y="7881938"/>
          <p14:tracePt t="79964" x="9675813" y="7980363"/>
          <p14:tracePt t="79975" x="9758363" y="8213725"/>
          <p14:tracePt t="79987" x="9791700" y="8229600"/>
          <p14:tracePt t="79999" x="9858375" y="8296275"/>
          <p14:tracePt t="80020" x="9874250" y="8296275"/>
          <p14:tracePt t="80022" x="9974263" y="8345488"/>
          <p14:tracePt t="80033" x="10040938" y="8345488"/>
          <p14:tracePt t="80042" x="10306050" y="8362950"/>
          <p14:tracePt t="80054" x="10421938" y="8362950"/>
          <p14:tracePt t="80066" x="10537825" y="8362950"/>
          <p14:tracePt t="80076" x="10887075" y="8362950"/>
          <p14:tracePt t="80087" x="10936288" y="8362950"/>
          <p14:tracePt t="80100" x="11018838" y="8362950"/>
          <p14:tracePt t="80110" x="11168063" y="8362950"/>
          <p14:tracePt t="80121" x="11185525" y="8362950"/>
          <p14:tracePt t="80144" x="11168063" y="8362950"/>
          <p14:tracePt t="80155" x="11134725" y="8345488"/>
          <p14:tracePt t="80166" x="11118850" y="8345488"/>
          <p14:tracePt t="80177" x="11102975" y="8329613"/>
          <p14:tracePt t="80190" x="10969625" y="8296275"/>
          <p14:tracePt t="80200" x="10936288" y="8278813"/>
          <p14:tracePt t="80211" x="10887075" y="8278813"/>
          <p14:tracePt t="80223" x="10671175" y="8229600"/>
          <p14:tracePt t="80234" x="10620375" y="8213725"/>
          <p14:tracePt t="80245" x="10437813" y="8162925"/>
          <p14:tracePt t="80256" x="10321925" y="8162925"/>
          <p14:tracePt t="80267" x="10272713" y="8129588"/>
          <p14:tracePt t="80279" x="10023475" y="8096250"/>
          <p14:tracePt t="80290" x="9956800" y="8062913"/>
          <p14:tracePt t="80301" x="9874250" y="7997825"/>
          <p14:tracePt t="80312" x="9858375" y="7997825"/>
          <p14:tracePt t="80324" x="9858375" y="7980363"/>
          <p14:tracePt t="80335" x="9840913" y="7881938"/>
          <p14:tracePt t="80347" x="9858375" y="7848600"/>
          <p14:tracePt t="80358" x="9923463" y="7731125"/>
          <p14:tracePt t="80369" x="9990138" y="7648575"/>
          <p14:tracePt t="80380" x="10023475" y="7599363"/>
          <p14:tracePt t="80391" x="10106025" y="7548563"/>
          <p14:tracePt t="80402" x="10156825" y="7532688"/>
          <p14:tracePt t="80416" x="10306050" y="7483475"/>
          <p14:tracePt t="80425" x="10339388" y="7483475"/>
          <p14:tracePt t="80436" x="10421938" y="7483475"/>
          <p14:tracePt t="80450" x="10620375" y="7483475"/>
          <p14:tracePt t="80459" x="10653713" y="7499350"/>
          <p14:tracePt t="80470" x="10787063" y="7599363"/>
          <p14:tracePt t="80483" x="10836275" y="7648575"/>
          <p14:tracePt t="80492" x="10887075" y="7715250"/>
          <p14:tracePt t="80504" x="10969625" y="7881938"/>
          <p14:tracePt t="80516" x="11018838" y="7947025"/>
          <p14:tracePt t="80526" x="11052175" y="8013700"/>
          <p14:tracePt t="80537" x="11118850" y="8162925"/>
          <p14:tracePt t="80550" x="11134725" y="8213725"/>
          <p14:tracePt t="80560" x="11168063" y="8245475"/>
          <p14:tracePt t="80572" x="11168063" y="8278813"/>
          <p14:tracePt t="80584" x="11134725" y="8278813"/>
          <p14:tracePt t="80594" x="11102975" y="8329613"/>
          <p14:tracePt t="80605" x="11052175" y="8345488"/>
          <p14:tracePt t="80617" x="10936288" y="8412163"/>
          <p14:tracePt t="80627" x="10887075" y="8412163"/>
          <p14:tracePt t="80640" x="10820400" y="8461375"/>
          <p14:tracePt t="80650" x="10704513" y="8494713"/>
          <p14:tracePt t="80661" x="10653713" y="8494713"/>
          <p14:tracePt t="80673" x="10488613" y="8494713"/>
          <p14:tracePt t="80684" x="10437813" y="8494713"/>
          <p14:tracePt t="80695" x="10372725" y="8494713"/>
          <p14:tracePt t="80707" x="10272713" y="8461375"/>
          <p14:tracePt t="80717" x="10255250" y="8445500"/>
          <p14:tracePt t="81169" x="10221913" y="8445500"/>
          <p14:tracePt t="81213" x="10190163" y="8412163"/>
          <p14:tracePt t="81235" x="10139363" y="8362950"/>
          <p14:tracePt t="81246" x="10090150" y="8345488"/>
          <p14:tracePt t="81258" x="10072688" y="8329613"/>
          <p14:tracePt t="81269" x="10023475" y="8278813"/>
          <p14:tracePt t="81280" x="10023475" y="8245475"/>
          <p14:tracePt t="81325" x="10072688" y="8245475"/>
          <p14:tracePt t="81336" x="10190163" y="8296275"/>
          <p14:tracePt t="81350" x="10255250" y="8329613"/>
          <p14:tracePt t="81359" x="10471150" y="8412163"/>
          <p14:tracePt t="81370" x="10555288" y="8494713"/>
          <p14:tracePt t="81383" x="10720388" y="8577263"/>
          <p14:tracePt t="81392" x="10787063" y="8610600"/>
          <p14:tracePt t="81404" x="10820400" y="8643938"/>
          <p14:tracePt t="81417" x="10836275" y="8643938"/>
          <p14:tracePt t="81472" x="10820400" y="8643938"/>
          <p14:tracePt t="81528" x="10820400" y="8677275"/>
          <p14:tracePt t="81540" x="10820400" y="8694738"/>
          <p14:tracePt t="81550" x="10820400" y="8728075"/>
          <p14:tracePt t="81562" x="10820400" y="8793163"/>
          <p14:tracePt t="81573" x="10836275" y="8859838"/>
          <p14:tracePt t="81584" x="10887075" y="8959850"/>
          <p14:tracePt t="82136" x="10853738" y="8959850"/>
          <p14:tracePt t="82152" x="10853738" y="8926513"/>
          <p14:tracePt t="82158" x="10820400" y="8910638"/>
          <p14:tracePt t="82170" x="10769600" y="8877300"/>
          <p14:tracePt t="82180" x="10737850" y="8877300"/>
          <p14:tracePt t="82190" x="10720388" y="8859838"/>
          <p14:tracePt t="82202" x="10620375" y="8859838"/>
          <p14:tracePt t="82213" x="10620375" y="8877300"/>
          <p14:tracePt t="82225" x="10604500" y="8877300"/>
          <p14:tracePt t="82235" x="10587038" y="8959850"/>
          <p14:tracePt t="82249" x="10555288" y="8975725"/>
          <p14:tracePt t="82260" x="10488613" y="9042400"/>
          <p14:tracePt t="82270" x="10471150" y="9075738"/>
          <p14:tracePt t="82283" x="10437813" y="9075738"/>
          <p14:tracePt t="82292" x="10421938" y="9075738"/>
          <p14:tracePt t="82325" x="10388600" y="9075738"/>
          <p14:tracePt t="82373" x="10372725" y="9075738"/>
          <p14:tracePt t="82415" x="10339388" y="9075738"/>
          <p14:tracePt t="82439" x="10339388" y="9042400"/>
          <p14:tracePt t="82450" x="10321925" y="9042400"/>
          <p14:tracePt t="82463" x="10321925" y="9026525"/>
          <p14:tracePt t="82485" x="10306050" y="9026525"/>
          <p14:tracePt t="82495" x="10306050" y="9009063"/>
          <p14:tracePt t="82585" x="10306050" y="8975725"/>
          <p14:tracePt t="82708" x="10306050" y="9009063"/>
          <p14:tracePt t="82733" x="10306050" y="9026525"/>
          <p14:tracePt t="82742" x="10306050" y="9042400"/>
          <p14:tracePt t="82765" x="10306050" y="9075738"/>
          <p14:tracePt t="82776" x="10306050" y="9091613"/>
          <p14:tracePt t="82787" x="10255250" y="9142413"/>
          <p14:tracePt t="82800" x="10190163" y="9274175"/>
          <p14:tracePt t="82821" x="10190163" y="9307513"/>
          <p14:tracePt t="82833" x="10156825" y="9307513"/>
          <p14:tracePt t="82877" x="10156825" y="9274175"/>
          <p14:tracePt t="82900" x="10139363" y="9274175"/>
          <p14:tracePt t="82911" x="10139363" y="9258300"/>
          <p14:tracePt t="82956" x="10139363" y="9242425"/>
          <p14:tracePt t="83023" x="10156825" y="9258300"/>
          <p14:tracePt t="83046" x="10190163" y="9258300"/>
          <p14:tracePt t="83080" x="10190163" y="9274175"/>
          <p14:tracePt t="83091" x="10221913" y="9274175"/>
          <p14:tracePt t="83102" x="10255250" y="9307513"/>
          <p14:tracePt t="83125" x="10272713" y="9307513"/>
          <p14:tracePt t="83148" x="10306050" y="9324975"/>
          <p14:tracePt t="83181" x="10321925" y="9324975"/>
          <p14:tracePt t="84655" x="10321925" y="9307513"/>
          <p14:tracePt t="84700" x="10321925" y="9274175"/>
          <p14:tracePt t="85026" x="10306050" y="9274175"/>
          <p14:tracePt t="85049" x="10306050" y="9258300"/>
          <p14:tracePt t="85071" x="10272713" y="9258300"/>
          <p14:tracePt t="85116" x="10272713" y="9242425"/>
          <p14:tracePt t="85127" x="10255250" y="9242425"/>
          <p14:tracePt t="85161" x="10206038" y="9191625"/>
          <p14:tracePt t="85173" x="10206038" y="9158288"/>
          <p14:tracePt t="85206" x="10190163" y="9158288"/>
          <p14:tracePt t="85262" x="10190163" y="9142413"/>
          <p14:tracePt t="85544" x="10206038" y="9158288"/>
          <p14:tracePt t="85567" x="10221913" y="9158288"/>
          <p14:tracePt t="85577" x="10255250" y="9158288"/>
          <p14:tracePt t="85590" x="10421938" y="9158288"/>
          <p14:tracePt t="85600" x="10587038" y="9158288"/>
          <p14:tracePt t="85611" x="10769600" y="9158288"/>
          <p14:tracePt t="85623" x="10820400" y="9158288"/>
          <p14:tracePt t="85633" x="10836275" y="9158288"/>
          <p14:tracePt t="85645" x="10936288" y="9158288"/>
          <p14:tracePt t="85657" x="10952163" y="9158288"/>
          <p14:tracePt t="86376" x="10936288" y="9158288"/>
          <p14:tracePt t="87074" x="10936288" y="9142413"/>
          <p14:tracePt t="87310" x="10902950" y="9142413"/>
          <p14:tracePt t="87637" x="10887075" y="9142413"/>
          <p14:tracePt t="87652" x="10853738" y="9158288"/>
          <p14:tracePt t="87659" x="10836275" y="9191625"/>
          <p14:tracePt t="87681" x="10737850" y="9307513"/>
          <p14:tracePt t="87704" x="10737850" y="9324975"/>
          <p14:tracePt t="87716" x="10720388" y="9324975"/>
          <p14:tracePt t="87748" x="10720388" y="9307513"/>
          <p14:tracePt t="87782" x="10720388" y="9274175"/>
          <p14:tracePt t="87850" x="10720388" y="9258300"/>
          <p14:tracePt t="87873" x="10704513" y="9258300"/>
          <p14:tracePt t="87906" x="10704513" y="9274175"/>
          <p14:tracePt t="87918" x="10653713" y="9307513"/>
          <p14:tracePt t="87929" x="10604500" y="9358313"/>
          <p14:tracePt t="87951" x="10421938" y="9490075"/>
          <p14:tracePt t="87966" x="10339388" y="9523413"/>
          <p14:tracePt t="87974" x="10156825" y="9556750"/>
          <p14:tracePt t="88153" x="10106025" y="9540875"/>
          <p14:tracePt t="88166" x="10072688" y="9523413"/>
          <p14:tracePt t="88176" x="9990138" y="9523413"/>
          <p14:tracePt t="88188" x="9907588" y="9490075"/>
          <p14:tracePt t="88200" x="9791700" y="9474200"/>
          <p14:tracePt t="88222" x="9409113" y="9440863"/>
          <p14:tracePt t="88233" x="9177338" y="9440863"/>
          <p14:tracePt t="88244" x="9010650" y="9391650"/>
          <p14:tracePt t="88256" x="8612188" y="9274175"/>
          <p14:tracePt t="88267" x="8380413" y="9142413"/>
          <p14:tracePt t="88278" x="8066088" y="8859838"/>
          <p14:tracePt t="88290" x="7966075" y="8694738"/>
          <p14:tracePt t="88312" x="7634288" y="8062913"/>
          <p14:tracePt t="88323" x="7567613" y="7931150"/>
          <p14:tracePt t="88334" x="7434263" y="7466013"/>
          <p14:tracePt t="88345" x="7385050" y="7216775"/>
          <p14:tracePt t="88356" x="7335838" y="7018338"/>
          <p14:tracePt t="88369" x="7153275" y="6238875"/>
          <p14:tracePt t="88379" x="7053263" y="5922963"/>
          <p14:tracePt t="88390" x="6953250" y="5608638"/>
          <p14:tracePt t="88402" x="6754813" y="4795838"/>
          <p14:tracePt t="88413" x="6704013" y="4629150"/>
          <p14:tracePt t="88436" x="6538913" y="4114800"/>
          <p14:tracePt t="88446" x="6521450" y="3998913"/>
          <p14:tracePt t="88458" x="6588125" y="3865563"/>
          <p14:tracePt t="88469" x="6654800" y="3865563"/>
          <p14:tracePt t="88480" x="6704013" y="3865563"/>
          <p14:tracePt t="88603" x="6704013" y="3832225"/>
          <p14:tracePt t="88616" x="6588125" y="3716338"/>
          <p14:tracePt t="88638" x="6405563" y="3584575"/>
          <p14:tracePt t="88650" x="6289675" y="3500438"/>
          <p14:tracePt t="88659" x="6189663" y="3467100"/>
          <p14:tracePt t="88671" x="6073775" y="3384550"/>
          <p14:tracePt t="88683" x="5857875" y="3219450"/>
          <p14:tracePt t="88693" x="5775325" y="3186113"/>
          <p14:tracePt t="88705" x="5510213" y="3036888"/>
          <p14:tracePt t="88716" x="5392738" y="2970213"/>
          <p14:tracePt t="88727" x="5327650" y="2919413"/>
          <p14:tracePt t="88738" x="5045075" y="2803525"/>
          <p14:tracePt t="88761" x="4911725" y="2738438"/>
          <p14:tracePt t="88773" x="4829175" y="2705100"/>
          <p14:tracePt t="88784" x="4795838" y="2671763"/>
          <p14:tracePt t="88806" x="4630738" y="2555875"/>
          <p14:tracePt t="88818" x="4597400" y="2505075"/>
          <p14:tracePt t="88829" x="4579938" y="2505075"/>
          <p14:tracePt t="88840" x="4546600" y="2471738"/>
          <p14:tracePt t="88852" x="4513263" y="2455863"/>
          <p14:tracePt t="88866" x="4481513" y="2438400"/>
          <p14:tracePt t="88874" x="4464050" y="2389188"/>
          <p14:tracePt t="88885" x="4430713" y="2389188"/>
          <p14:tracePt t="88896" x="4397375" y="2339975"/>
          <p14:tracePt t="88907" x="4314825" y="2273300"/>
          <p14:tracePt t="88919" x="4298950" y="2239963"/>
          <p14:tracePt t="88929" x="4232275" y="2224088"/>
          <p14:tracePt t="88941" x="4232275" y="2190750"/>
          <p14:tracePt t="88965" x="4132263" y="2157413"/>
          <p14:tracePt t="88976" x="4116388" y="2124075"/>
          <p14:tracePt t="88986" x="4016375" y="2057400"/>
          <p14:tracePt t="89000" x="3998913" y="2057400"/>
          <p14:tracePt t="89009" x="3965575" y="2008188"/>
          <p14:tracePt t="89019" x="3883025" y="1941513"/>
          <p14:tracePt t="89033" x="3849688" y="1924050"/>
          <p14:tracePt t="89042" x="3833813" y="1890713"/>
          <p14:tracePt t="89053" x="3767138" y="1825625"/>
          <p14:tracePt t="89066" x="3733800" y="1808163"/>
          <p14:tracePt t="89076" x="3667125" y="1709738"/>
          <p14:tracePt t="89087" x="3667125" y="1676400"/>
          <p14:tracePt t="89099" x="3651250" y="1658938"/>
          <p14:tracePt t="89111" x="3617913" y="1609725"/>
          <p14:tracePt t="89122" x="3617913" y="1592263"/>
          <p14:tracePt t="89134" x="3600450" y="1558925"/>
          <p14:tracePt t="89267" x="3600450" y="1543050"/>
          <p14:tracePt t="91215" x="3617913" y="1543050"/>
          <p14:tracePt t="91226" x="3651250" y="1527175"/>
          <p14:tracePt t="91237" x="3717925" y="1527175"/>
          <p14:tracePt t="91250" x="3833813" y="1543050"/>
          <p14:tracePt t="91259" x="4165600" y="1643063"/>
          <p14:tracePt t="91293" x="4579938" y="1774825"/>
          <p14:tracePt t="91304" x="5443538" y="2124075"/>
          <p14:tracePt t="91316" x="6488113" y="2505075"/>
          <p14:tracePt t="91326" x="6654800" y="2555875"/>
          <p14:tracePt t="91338" x="6754813" y="2587625"/>
          <p14:tracePt t="91350" x="6937375" y="2638425"/>
          <p14:tracePt t="91360" x="6953250" y="2638425"/>
          <p14:tracePt t="91371" x="6953250" y="2671763"/>
          <p14:tracePt t="91462" x="6953250" y="2638425"/>
          <p14:tracePt t="93284" x="6937375" y="2620963"/>
          <p14:tracePt t="102934" x="6937375" y="2671763"/>
          <p14:tracePt t="102937" x="6937375" y="2687638"/>
          <p14:tracePt t="102950" x="6937375" y="2738438"/>
          <p14:tracePt t="102959" x="6937375" y="2754313"/>
          <p14:tracePt t="102970" x="6986588" y="2787650"/>
          <p14:tracePt t="102983" x="7053263" y="2903538"/>
          <p14:tracePt t="102992" x="7053263" y="2986088"/>
          <p14:tracePt t="103004" x="7053263" y="3101975"/>
          <p14:tracePt t="103016" x="7035800" y="3317875"/>
          <p14:tracePt t="103027" x="7002463" y="3417888"/>
          <p14:tracePt t="103037" x="6870700" y="3616325"/>
          <p14:tracePt t="103049" x="6754813" y="3716338"/>
          <p14:tracePt t="103060" x="6654800" y="3783013"/>
          <p14:tracePt t="103082" x="6323013" y="3981450"/>
          <p14:tracePt t="103094" x="6140450" y="4098925"/>
          <p14:tracePt t="103422" x="6140450" y="4065588"/>
          <p14:tracePt t="103435" x="6073775" y="3948113"/>
          <p14:tracePt t="103443" x="6007100" y="3832225"/>
          <p14:tracePt t="103454" x="5808663" y="3733800"/>
          <p14:tracePt t="103466" x="5626100" y="3584575"/>
          <p14:tracePt t="103476" x="5575300" y="3533775"/>
          <p14:tracePt t="103499" x="5492750" y="3351213"/>
          <p14:tracePt t="103510" x="5492750" y="3268663"/>
          <p14:tracePt t="103521" x="5492750" y="3101975"/>
          <p14:tracePt t="103533" x="5492750" y="3070225"/>
          <p14:tracePt t="103544" x="5492750" y="3019425"/>
          <p14:tracePt t="104533" x="5559425" y="3086100"/>
          <p14:tracePt t="104545" x="5692775" y="3252788"/>
          <p14:tracePt t="104556" x="5908675" y="3467100"/>
          <p14:tracePt t="104568" x="6256338" y="3783013"/>
          <p14:tracePt t="104579" x="7981950" y="5127625"/>
          <p14:tracePt t="104591" x="8580438" y="5557838"/>
          <p14:tracePt t="104602" x="10306050" y="6670675"/>
          <p14:tracePt t="104612" x="11102975" y="7085013"/>
          <p14:tracePt t="104623" x="11749088" y="7383463"/>
          <p14:tracePt t="104635" x="13690600" y="8047038"/>
          <p14:tracePt t="104646" x="14255750" y="8213725"/>
          <p14:tracePt t="104657" x="15898813" y="8461375"/>
          <p14:tracePt t="104669" x="16413163" y="8528050"/>
          <p14:tracePt t="104680" x="16844963" y="8577263"/>
          <p14:tracePt t="104692" x="17491075" y="8759825"/>
          <p14:tracePt t="104702" x="17657763" y="8859838"/>
          <p14:tracePt t="104713" x="17724438" y="9075738"/>
          <p14:tracePt t="104725" x="17606963" y="9209088"/>
          <p14:tracePt t="104736" x="17441863" y="9374188"/>
          <p14:tracePt t="104951" x="17424400" y="9324975"/>
          <p14:tracePt t="104962" x="17325975" y="9274175"/>
          <p14:tracePt t="104973" x="17210088" y="9258300"/>
          <p14:tracePt t="104983" x="17143413" y="9242425"/>
          <p14:tracePt t="104995" x="16860838" y="9209088"/>
          <p14:tracePt t="105006" x="16744950" y="9209088"/>
          <p14:tracePt t="105018" x="16511588" y="9209088"/>
          <p14:tracePt t="105028" x="16114713" y="9158288"/>
          <p14:tracePt t="105040" x="15932150" y="9091613"/>
          <p14:tracePt t="105062" x="15598775" y="8959850"/>
          <p14:tracePt t="105085" x="15266988" y="8859838"/>
          <p14:tracePt t="105096" x="15084425" y="8843963"/>
          <p14:tracePt t="105107" x="14803438" y="8843963"/>
          <p14:tracePt t="105119" x="14670088" y="8843963"/>
          <p14:tracePt t="105142" x="14338300" y="8843963"/>
          <p14:tracePt t="105153" x="14289088" y="8859838"/>
          <p14:tracePt t="105166" x="14222413" y="8859838"/>
          <p14:tracePt t="105423" x="14171613" y="8877300"/>
          <p14:tracePt t="105424" x="14106525" y="8926513"/>
          <p14:tracePt t="105435" x="14039850" y="9009063"/>
          <p14:tracePt t="105445" x="14006513" y="9009063"/>
          <p14:tracePt t="105456" x="13939838" y="9026525"/>
          <p14:tracePt t="105469" x="13923963" y="9042400"/>
          <p14:tracePt t="105490" x="13774738" y="9075738"/>
          <p14:tracePt t="105502" x="13690600" y="9075738"/>
          <p14:tracePt t="105512" x="13492163" y="9091613"/>
          <p14:tracePt t="105524" x="13342938" y="9124950"/>
          <p14:tracePt t="105558" x="13060363" y="9124950"/>
          <p14:tracePt t="105559" x="12960350" y="9124950"/>
          <p14:tracePt t="105569" x="12895263" y="9124950"/>
          <p14:tracePt t="105580" x="12828588" y="9124950"/>
          <p14:tracePt t="105782" x="12795250" y="9124950"/>
          <p14:tracePt t="105794" x="12777788" y="9091613"/>
          <p14:tracePt t="105828" x="12728575" y="9075738"/>
          <p14:tracePt t="105840" x="12679363" y="9042400"/>
          <p14:tracePt t="105850" x="12561888" y="8959850"/>
          <p14:tracePt t="105873" x="12546013" y="8926513"/>
          <p14:tracePt t="105917" x="12561888" y="8910638"/>
          <p14:tracePt t="105929" x="12612688" y="8910638"/>
          <p14:tracePt t="105963" x="12712700" y="8859838"/>
          <p14:tracePt t="105974" x="12911138" y="8810625"/>
          <p14:tracePt t="105985" x="13227050" y="8810625"/>
          <p14:tracePt t="105996" x="13492163" y="8793163"/>
          <p14:tracePt t="106007" x="13690600" y="8793163"/>
          <p14:tracePt t="106019" x="13939838" y="8810625"/>
          <p14:tracePt t="106030" x="14006513" y="8843963"/>
          <p14:tracePt t="106041" x="14106525" y="8859838"/>
          <p14:tracePt t="106053" x="14155738" y="8910638"/>
          <p14:tracePt t="106066" x="14171613" y="8959850"/>
          <p14:tracePt t="106075" x="14171613" y="9026525"/>
          <p14:tracePt t="106086" x="14171613" y="9075738"/>
          <p14:tracePt t="106099" x="14155738" y="9091613"/>
          <p14:tracePt t="106109" x="14089063" y="9158288"/>
          <p14:tracePt t="106120" x="14055725" y="9158288"/>
          <p14:tracePt t="106133" x="13890625" y="9258300"/>
          <p14:tracePt t="106142" x="13823950" y="9258300"/>
          <p14:tracePt t="106154" x="13757275" y="9274175"/>
          <p14:tracePt t="106167" x="13574713" y="9307513"/>
          <p14:tracePt t="106177" x="13474700" y="9324975"/>
          <p14:tracePt t="106187" x="13309600" y="9324975"/>
          <p14:tracePt t="106200" x="13292138" y="9324975"/>
          <p14:tracePt t="106210" x="13242925" y="9324975"/>
          <p14:tracePt t="106221" x="13176250" y="9324975"/>
          <p14:tracePt t="106244" x="13142913" y="9324975"/>
          <p14:tracePt t="106311" x="13142913" y="9358313"/>
          <p14:tracePt t="106351" x="13142913" y="9374188"/>
          <p14:tracePt t="106369" x="13176250" y="9391650"/>
          <p14:tracePt t="106379" x="13176250" y="9424988"/>
          <p14:tracePt t="106390" x="13227050" y="9523413"/>
          <p14:tracePt t="106402" x="13227050" y="9540875"/>
          <p14:tracePt t="106413" x="13242925" y="9556750"/>
          <p14:tracePt t="106424" x="13242925" y="9590088"/>
          <p14:tracePt t="106457" x="13260388" y="9590088"/>
          <p14:tracePt t="106841" x="13193713" y="9490075"/>
          <p14:tracePt t="106841" x="13176250" y="9440863"/>
          <p14:tracePt t="106852" x="13109575" y="9358313"/>
          <p14:tracePt t="106863" x="12993688" y="9209088"/>
          <p14:tracePt t="106874" x="12911138" y="9142413"/>
          <p14:tracePt t="106885" x="12895263" y="9075738"/>
          <p14:tracePt t="106897" x="12795250" y="8910638"/>
          <p14:tracePt t="106907" x="12744450" y="8843963"/>
          <p14:tracePt t="106919" x="12712700" y="8759825"/>
          <p14:tracePt t="106930" x="12661900" y="8643938"/>
          <p14:tracePt t="106941" x="12612688" y="8610600"/>
          <p14:tracePt t="106952" x="12612688" y="8577263"/>
          <p14:tracePt t="107178" x="12546013" y="8577263"/>
          <p14:tracePt t="107189" x="12263438" y="8610600"/>
          <p14:tracePt t="107200" x="11982450" y="8728075"/>
          <p14:tracePt t="107212" x="11401425" y="8877300"/>
          <p14:tracePt t="107223" x="10653713" y="9158288"/>
          <p14:tracePt t="107236" x="9758363" y="9523413"/>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6F2"/>
        </a:solidFill>
        <a:effectLst/>
      </p:bgPr>
    </p:bg>
    <p:spTree>
      <p:nvGrpSpPr>
        <p:cNvPr id="1" name=""/>
        <p:cNvGrpSpPr/>
        <p:nvPr/>
      </p:nvGrpSpPr>
      <p:grpSpPr>
        <a:xfrm>
          <a:off x="0" y="0"/>
          <a:ext cx="0" cy="0"/>
          <a:chOff x="0" y="0"/>
          <a:chExt cx="0" cy="0"/>
        </a:xfrm>
      </p:grpSpPr>
      <p:sp>
        <p:nvSpPr>
          <p:cNvPr id="3" name="TextBox 3"/>
          <p:cNvSpPr txBox="1"/>
          <p:nvPr/>
        </p:nvSpPr>
        <p:spPr>
          <a:xfrm>
            <a:off x="9601200" y="1104900"/>
            <a:ext cx="8153978" cy="1064394"/>
          </a:xfrm>
          <a:prstGeom prst="rect">
            <a:avLst/>
          </a:prstGeom>
        </p:spPr>
        <p:txBody>
          <a:bodyPr wrap="square" lIns="0" tIns="0" rIns="0" bIns="0" rtlCol="0" anchor="t">
            <a:spAutoFit/>
          </a:bodyPr>
          <a:lstStyle/>
          <a:p>
            <a:pPr>
              <a:lnSpc>
                <a:spcPts val="8250"/>
              </a:lnSpc>
            </a:pPr>
            <a:r>
              <a:rPr lang="en-US" sz="7500" dirty="0">
                <a:solidFill>
                  <a:srgbClr val="5A60F1"/>
                </a:solidFill>
                <a:latin typeface="Seoul Namsan Condensed Bold Bold"/>
              </a:rPr>
              <a:t>Importing Parts 2</a:t>
            </a:r>
          </a:p>
        </p:txBody>
      </p:sp>
      <p:sp>
        <p:nvSpPr>
          <p:cNvPr id="5" name="TextBox 5"/>
          <p:cNvSpPr txBox="1"/>
          <p:nvPr/>
        </p:nvSpPr>
        <p:spPr>
          <a:xfrm>
            <a:off x="8725840" y="2324100"/>
            <a:ext cx="9052528" cy="9494009"/>
          </a:xfrm>
          <a:prstGeom prst="rect">
            <a:avLst/>
          </a:prstGeom>
        </p:spPr>
        <p:txBody>
          <a:bodyPr wrap="square" lIns="0" tIns="0" rIns="0" bIns="0" rtlCol="0" anchor="t">
            <a:spAutoFit/>
          </a:bodyPr>
          <a:lstStyle/>
          <a:p>
            <a:pPr>
              <a:lnSpc>
                <a:spcPts val="3120"/>
              </a:lnSpc>
            </a:pPr>
            <a:r>
              <a:rPr lang="en-US" sz="2400" dirty="0">
                <a:solidFill>
                  <a:srgbClr val="5A60F1"/>
                </a:solidFill>
                <a:latin typeface="Seoul Namsan Condensed Bold"/>
              </a:rPr>
              <a:t>‘Importing Parts 1’ works only for the existing symbols. Sometimes, there is a SPICE model which does not have desirable symbols. From the past figure, U1 and U2 are the examples. It is possible to rename the existing diode, but we do not have LM7812 and LM7912 symbol. Those models can be made easily.</a:t>
            </a:r>
          </a:p>
          <a:p>
            <a:pPr>
              <a:lnSpc>
                <a:spcPts val="3120"/>
              </a:lnSpc>
            </a:pPr>
            <a:endParaRPr lang="en-US" sz="2400" dirty="0">
              <a:solidFill>
                <a:srgbClr val="5A60F1"/>
              </a:solidFill>
              <a:latin typeface="Seoul Namsan Condensed Bold"/>
            </a:endParaRPr>
          </a:p>
          <a:p>
            <a:pPr marL="457200" indent="-457200">
              <a:lnSpc>
                <a:spcPts val="3120"/>
              </a:lnSpc>
              <a:buFont typeface="+mj-lt"/>
              <a:buAutoNum type="arabicPeriod"/>
            </a:pPr>
            <a:r>
              <a:rPr lang="en-US" sz="2400" dirty="0">
                <a:solidFill>
                  <a:srgbClr val="5A60F1"/>
                </a:solidFill>
                <a:latin typeface="Seoul Namsan Condensed Bold"/>
              </a:rPr>
              <a:t>Open the </a:t>
            </a:r>
            <a:r>
              <a:rPr lang="en-US" altLang="ko-KR" sz="2400" dirty="0">
                <a:solidFill>
                  <a:srgbClr val="5A60F1"/>
                </a:solidFill>
                <a:latin typeface="Seoul Namsan Condensed Bold"/>
              </a:rPr>
              <a:t>corresponding</a:t>
            </a:r>
            <a:r>
              <a:rPr lang="ko-KR" altLang="en-US" sz="2400" dirty="0">
                <a:solidFill>
                  <a:srgbClr val="5A60F1"/>
                </a:solidFill>
                <a:latin typeface="Seoul Namsan Condensed Bold"/>
              </a:rPr>
              <a:t> </a:t>
            </a:r>
            <a:r>
              <a:rPr lang="en-US" altLang="ko-KR" sz="2400" dirty="0">
                <a:solidFill>
                  <a:srgbClr val="5A60F1"/>
                </a:solidFill>
                <a:latin typeface="Seoul Namsan Condensed Bold"/>
              </a:rPr>
              <a:t>library</a:t>
            </a:r>
            <a:r>
              <a:rPr lang="ko-KR" altLang="en-US" sz="2400" dirty="0">
                <a:solidFill>
                  <a:srgbClr val="5A60F1"/>
                </a:solidFill>
                <a:latin typeface="Seoul Namsan Condensed Bold"/>
              </a:rPr>
              <a:t> </a:t>
            </a:r>
            <a:r>
              <a:rPr lang="en-US" altLang="ko-KR" sz="2400" dirty="0">
                <a:solidFill>
                  <a:srgbClr val="5A60F1"/>
                </a:solidFill>
                <a:latin typeface="Seoul Namsan Condensed Bold"/>
              </a:rPr>
              <a:t>file,</a:t>
            </a:r>
            <a:r>
              <a:rPr lang="ko-KR" altLang="en-US" sz="2400" dirty="0">
                <a:solidFill>
                  <a:srgbClr val="5A60F1"/>
                </a:solidFill>
                <a:latin typeface="Seoul Namsan Condensed Bold"/>
              </a:rPr>
              <a:t> </a:t>
            </a:r>
            <a:r>
              <a:rPr lang="en-US" altLang="ko-KR" sz="2400" dirty="0">
                <a:solidFill>
                  <a:srgbClr val="5A60F1"/>
                </a:solidFill>
                <a:latin typeface="Seoul Namsan Condensed Bold"/>
              </a:rPr>
              <a:t>inside the correct path</a:t>
            </a:r>
            <a:br>
              <a:rPr lang="en-US" altLang="ko-KR" sz="2400" dirty="0">
                <a:solidFill>
                  <a:srgbClr val="5A60F1"/>
                </a:solidFill>
                <a:latin typeface="Seoul Namsan Condensed Bold"/>
              </a:rPr>
            </a:br>
            <a:r>
              <a:rPr lang="en-US" altLang="ko-Kore-KR" sz="2400" b="1" dirty="0">
                <a:solidFill>
                  <a:srgbClr val="5A60F1"/>
                </a:solidFill>
                <a:latin typeface="Seoul Namsan Condensed Bold"/>
              </a:rPr>
              <a:t>Program Files -&gt; LTC -&gt; </a:t>
            </a:r>
            <a:r>
              <a:rPr lang="en-US" altLang="ko-Kore-KR" sz="2400" b="1" dirty="0" err="1">
                <a:solidFill>
                  <a:srgbClr val="5A60F1"/>
                </a:solidFill>
                <a:latin typeface="Seoul Namsan Condensed Bold"/>
              </a:rPr>
              <a:t>LTspiceXVII</a:t>
            </a:r>
            <a:r>
              <a:rPr lang="en-US" altLang="ko-Kore-KR" sz="2400" b="1" dirty="0">
                <a:solidFill>
                  <a:srgbClr val="5A60F1"/>
                </a:solidFill>
                <a:latin typeface="Seoul Namsan Condensed Bold"/>
              </a:rPr>
              <a:t> -&gt; lib -&gt; sub.</a:t>
            </a:r>
            <a:br>
              <a:rPr lang="en-US" altLang="ko-KR" sz="2400" dirty="0">
                <a:solidFill>
                  <a:srgbClr val="5A60F1"/>
                </a:solidFill>
                <a:latin typeface="Seoul Namsan Condensed Bold"/>
              </a:rPr>
            </a:br>
            <a:r>
              <a:rPr lang="en-US" altLang="ko-KR" sz="2400" dirty="0">
                <a:solidFill>
                  <a:srgbClr val="5A60F1"/>
                </a:solidFill>
                <a:latin typeface="Seoul Namsan Condensed Bold"/>
              </a:rPr>
              <a:t>You</a:t>
            </a:r>
            <a:r>
              <a:rPr lang="ko-KR" altLang="en-US" sz="2400" dirty="0">
                <a:solidFill>
                  <a:srgbClr val="5A60F1"/>
                </a:solidFill>
                <a:latin typeface="Seoul Namsan Condensed Bold"/>
              </a:rPr>
              <a:t> </a:t>
            </a:r>
            <a:r>
              <a:rPr lang="en-US" altLang="ko-KR" sz="2400" dirty="0">
                <a:solidFill>
                  <a:srgbClr val="5A60F1"/>
                </a:solidFill>
                <a:latin typeface="Seoul Namsan Condensed Bold"/>
              </a:rPr>
              <a:t>should</a:t>
            </a:r>
            <a:r>
              <a:rPr lang="ko-KR" altLang="en-US" sz="2400" dirty="0">
                <a:solidFill>
                  <a:srgbClr val="5A60F1"/>
                </a:solidFill>
                <a:latin typeface="Seoul Namsan Condensed Bold"/>
              </a:rPr>
              <a:t> </a:t>
            </a:r>
            <a:r>
              <a:rPr lang="en-US" altLang="ko-KR" sz="2400" dirty="0">
                <a:solidFill>
                  <a:srgbClr val="5A60F1"/>
                </a:solidFill>
                <a:latin typeface="Seoul Namsan Condensed Bold"/>
              </a:rPr>
              <a:t>open</a:t>
            </a:r>
            <a:r>
              <a:rPr lang="ko-KR" altLang="en-US" sz="2400" dirty="0">
                <a:solidFill>
                  <a:srgbClr val="5A60F1"/>
                </a:solidFill>
                <a:latin typeface="Seoul Namsan Condensed Bold"/>
              </a:rPr>
              <a:t> </a:t>
            </a:r>
            <a:r>
              <a:rPr lang="en-US" altLang="ko-KR" sz="2400" dirty="0">
                <a:solidFill>
                  <a:srgbClr val="5A60F1"/>
                </a:solidFill>
                <a:latin typeface="Seoul Namsan Condensed Bold"/>
              </a:rPr>
              <a:t>the</a:t>
            </a:r>
            <a:r>
              <a:rPr lang="ko-KR" altLang="en-US" sz="2400" dirty="0">
                <a:solidFill>
                  <a:srgbClr val="5A60F1"/>
                </a:solidFill>
                <a:latin typeface="Seoul Namsan Condensed Bold"/>
              </a:rPr>
              <a:t> </a:t>
            </a:r>
            <a:r>
              <a:rPr lang="en-US" altLang="ko-KR" sz="2400" dirty="0">
                <a:solidFill>
                  <a:srgbClr val="5A60F1"/>
                </a:solidFill>
                <a:latin typeface="Seoul Namsan Condensed Bold"/>
              </a:rPr>
              <a:t>lib</a:t>
            </a:r>
            <a:r>
              <a:rPr lang="ko-KR" altLang="en-US" sz="2400" dirty="0">
                <a:solidFill>
                  <a:srgbClr val="5A60F1"/>
                </a:solidFill>
                <a:latin typeface="Seoul Namsan Condensed Bold"/>
              </a:rPr>
              <a:t> </a:t>
            </a:r>
            <a:r>
              <a:rPr lang="en-US" altLang="ko-KR" sz="2400" dirty="0">
                <a:solidFill>
                  <a:srgbClr val="5A60F1"/>
                </a:solidFill>
                <a:latin typeface="Seoul Namsan Condensed Bold"/>
              </a:rPr>
              <a:t>or</a:t>
            </a:r>
            <a:r>
              <a:rPr lang="ko-KR" altLang="en-US" sz="2400" dirty="0">
                <a:solidFill>
                  <a:srgbClr val="5A60F1"/>
                </a:solidFill>
                <a:latin typeface="Seoul Namsan Condensed Bold"/>
              </a:rPr>
              <a:t> </a:t>
            </a:r>
            <a:r>
              <a:rPr lang="en-US" altLang="ko-KR" sz="2400" dirty="0">
                <a:solidFill>
                  <a:srgbClr val="5A60F1"/>
                </a:solidFill>
                <a:latin typeface="Seoul Namsan Condensed Bold"/>
              </a:rPr>
              <a:t>sub</a:t>
            </a:r>
            <a:r>
              <a:rPr lang="ko-KR" altLang="en-US" sz="2400" dirty="0">
                <a:solidFill>
                  <a:srgbClr val="5A60F1"/>
                </a:solidFill>
                <a:latin typeface="Seoul Namsan Condensed Bold"/>
              </a:rPr>
              <a:t> </a:t>
            </a:r>
            <a:r>
              <a:rPr lang="en-US" altLang="ko-KR" sz="2400" dirty="0">
                <a:solidFill>
                  <a:srgbClr val="5A60F1"/>
                </a:solidFill>
                <a:latin typeface="Seoul Namsan Condensed Bold"/>
              </a:rPr>
              <a:t>file</a:t>
            </a:r>
            <a:r>
              <a:rPr lang="ko-KR" altLang="en-US" sz="2400" dirty="0">
                <a:solidFill>
                  <a:srgbClr val="5A60F1"/>
                </a:solidFill>
                <a:latin typeface="Seoul Namsan Condensed Bold"/>
              </a:rPr>
              <a:t> </a:t>
            </a:r>
            <a:r>
              <a:rPr lang="en-US" altLang="ko-KR" sz="2400" dirty="0">
                <a:solidFill>
                  <a:srgbClr val="5A60F1"/>
                </a:solidFill>
                <a:latin typeface="Seoul Namsan Condensed Bold"/>
              </a:rPr>
              <a:t>using</a:t>
            </a:r>
            <a:r>
              <a:rPr lang="ko-KR" altLang="en-US" sz="2400" dirty="0">
                <a:solidFill>
                  <a:srgbClr val="5A60F1"/>
                </a:solidFill>
                <a:latin typeface="Seoul Namsan Condensed Bold"/>
              </a:rPr>
              <a:t> </a:t>
            </a:r>
            <a:r>
              <a:rPr lang="en-US" altLang="ko-KR" sz="2400" dirty="0">
                <a:solidFill>
                  <a:srgbClr val="5A60F1"/>
                </a:solidFill>
                <a:latin typeface="Seoul Namsan Condensed Bold"/>
              </a:rPr>
              <a:t>LTSPICE</a:t>
            </a:r>
            <a:r>
              <a:rPr lang="ko-KR" altLang="en-US" sz="2400" dirty="0">
                <a:solidFill>
                  <a:srgbClr val="5A60F1"/>
                </a:solidFill>
                <a:latin typeface="Seoul Namsan Condensed Bold"/>
              </a:rPr>
              <a:t> </a:t>
            </a:r>
            <a:r>
              <a:rPr lang="en-US" altLang="ko-KR" sz="2400" dirty="0">
                <a:solidFill>
                  <a:srgbClr val="5A60F1"/>
                </a:solidFill>
                <a:latin typeface="Seoul Namsan Condensed Bold"/>
              </a:rPr>
              <a:t>not</a:t>
            </a:r>
            <a:r>
              <a:rPr lang="ko-KR" altLang="en-US" sz="2400" dirty="0">
                <a:solidFill>
                  <a:srgbClr val="5A60F1"/>
                </a:solidFill>
                <a:latin typeface="Seoul Namsan Condensed Bold"/>
              </a:rPr>
              <a:t> </a:t>
            </a:r>
            <a:r>
              <a:rPr lang="en-US" altLang="ko-KR" sz="2400" dirty="0">
                <a:solidFill>
                  <a:srgbClr val="5A60F1"/>
                </a:solidFill>
                <a:latin typeface="Seoul Namsan Condensed Bold"/>
              </a:rPr>
              <a:t>text</a:t>
            </a:r>
            <a:r>
              <a:rPr lang="ko-KR" altLang="en-US" sz="2400" dirty="0">
                <a:solidFill>
                  <a:srgbClr val="5A60F1"/>
                </a:solidFill>
                <a:latin typeface="Seoul Namsan Condensed Bold"/>
              </a:rPr>
              <a:t> </a:t>
            </a:r>
            <a:r>
              <a:rPr lang="en-US" altLang="ko-KR" sz="2400" dirty="0">
                <a:solidFill>
                  <a:srgbClr val="5A60F1"/>
                </a:solidFill>
                <a:latin typeface="Seoul Namsan Condensed Bold"/>
              </a:rPr>
              <a:t>editor.</a:t>
            </a:r>
          </a:p>
          <a:p>
            <a:pPr marL="457200" indent="-457200">
              <a:lnSpc>
                <a:spcPts val="3120"/>
              </a:lnSpc>
              <a:buFont typeface="+mj-lt"/>
              <a:buAutoNum type="arabicPeriod"/>
            </a:pPr>
            <a:r>
              <a:rPr lang="en-US" altLang="ko-KR" sz="2400" dirty="0">
                <a:solidFill>
                  <a:srgbClr val="5A60F1"/>
                </a:solidFill>
                <a:latin typeface="Seoul Namsan Condensed Bold"/>
              </a:rPr>
              <a:t>Find your component’ .</a:t>
            </a:r>
            <a:r>
              <a:rPr lang="en-US" altLang="ko-KR" sz="2400" dirty="0" err="1">
                <a:solidFill>
                  <a:srgbClr val="5A60F1"/>
                </a:solidFill>
                <a:latin typeface="Seoul Namsan Condensed Bold"/>
              </a:rPr>
              <a:t>subckt</a:t>
            </a:r>
            <a:r>
              <a:rPr lang="en-US" altLang="ko-KR" sz="2400" dirty="0">
                <a:solidFill>
                  <a:srgbClr val="5A60F1"/>
                </a:solidFill>
                <a:latin typeface="Seoul Namsan Condensed Bold"/>
              </a:rPr>
              <a:t> or desired format of your component.</a:t>
            </a:r>
          </a:p>
          <a:p>
            <a:pPr marL="457200" indent="-457200">
              <a:lnSpc>
                <a:spcPts val="3120"/>
              </a:lnSpc>
              <a:buFont typeface="+mj-lt"/>
              <a:buAutoNum type="arabicPeriod"/>
            </a:pPr>
            <a:r>
              <a:rPr lang="en-US" altLang="ko-KR" sz="2400" dirty="0">
                <a:solidFill>
                  <a:srgbClr val="5A60F1"/>
                </a:solidFill>
                <a:latin typeface="Seoul Namsan Condensed Bold"/>
              </a:rPr>
              <a:t>As the figure left, you could make the symbol directly.</a:t>
            </a:r>
          </a:p>
          <a:p>
            <a:pPr marL="457200" indent="-457200">
              <a:lnSpc>
                <a:spcPts val="3120"/>
              </a:lnSpc>
              <a:buFont typeface="+mj-lt"/>
              <a:buAutoNum type="arabicPeriod"/>
            </a:pPr>
            <a:r>
              <a:rPr lang="en-US" altLang="ko-KR" sz="2400" dirty="0">
                <a:solidFill>
                  <a:srgbClr val="5A60F1"/>
                </a:solidFill>
                <a:latin typeface="Seoul Namsan Condensed Bold"/>
              </a:rPr>
              <a:t>From the .</a:t>
            </a:r>
            <a:r>
              <a:rPr lang="en-US" altLang="ko-KR" sz="2400" dirty="0" err="1">
                <a:solidFill>
                  <a:srgbClr val="5A60F1"/>
                </a:solidFill>
                <a:latin typeface="Seoul Namsan Condensed Bold"/>
              </a:rPr>
              <a:t>asy</a:t>
            </a:r>
            <a:r>
              <a:rPr lang="en-US" altLang="ko-KR" sz="2400" dirty="0">
                <a:solidFill>
                  <a:srgbClr val="5A60F1"/>
                </a:solidFill>
                <a:latin typeface="Seoul Namsan Condensed Bold"/>
              </a:rPr>
              <a:t> window, after proper amendment such as changing port name, save the</a:t>
            </a:r>
            <a:r>
              <a:rPr lang="ko-KR" altLang="en-US" sz="2400" dirty="0">
                <a:solidFill>
                  <a:srgbClr val="5A60F1"/>
                </a:solidFill>
                <a:latin typeface="Seoul Namsan Condensed Bold"/>
              </a:rPr>
              <a:t> </a:t>
            </a:r>
            <a:r>
              <a:rPr lang="en-US" altLang="ko-KR" sz="2400" dirty="0">
                <a:solidFill>
                  <a:srgbClr val="5A60F1"/>
                </a:solidFill>
                <a:latin typeface="Seoul Namsan Condensed Bold"/>
              </a:rPr>
              <a:t>component.</a:t>
            </a:r>
          </a:p>
          <a:p>
            <a:pPr marL="457200" indent="-457200">
              <a:lnSpc>
                <a:spcPts val="3120"/>
              </a:lnSpc>
              <a:buFont typeface="+mj-lt"/>
              <a:buAutoNum type="arabicPeriod"/>
            </a:pPr>
            <a:r>
              <a:rPr lang="en-US" altLang="ko-KR" sz="2400" dirty="0">
                <a:solidFill>
                  <a:srgbClr val="5A60F1"/>
                </a:solidFill>
                <a:latin typeface="Seoul Namsan Condensed Bold"/>
              </a:rPr>
              <a:t>After the procedure, you could find your own part from F2.</a:t>
            </a:r>
          </a:p>
          <a:p>
            <a:pPr>
              <a:lnSpc>
                <a:spcPts val="3120"/>
              </a:lnSpc>
            </a:pPr>
            <a:endParaRPr lang="en-US" altLang="ko-Kore-KR" sz="2400" dirty="0">
              <a:solidFill>
                <a:srgbClr val="FF0000"/>
              </a:solidFill>
              <a:latin typeface="Seoul Namsan Condensed Bold"/>
            </a:endParaRPr>
          </a:p>
          <a:p>
            <a:pPr>
              <a:lnSpc>
                <a:spcPts val="3120"/>
              </a:lnSpc>
            </a:pPr>
            <a:r>
              <a:rPr lang="en-US" altLang="ko-Kore-KR" sz="2400" dirty="0">
                <a:solidFill>
                  <a:srgbClr val="FF0000"/>
                </a:solidFill>
                <a:latin typeface="Seoul Namsan Condensed Bold"/>
              </a:rPr>
              <a:t>Cautions</a:t>
            </a:r>
            <a:endParaRPr lang="en-US" altLang="ko-Kore-KR" sz="2400" dirty="0">
              <a:solidFill>
                <a:srgbClr val="5A60F1"/>
              </a:solidFill>
              <a:latin typeface="Seoul Namsan Condensed Bold"/>
            </a:endParaRPr>
          </a:p>
          <a:p>
            <a:pPr>
              <a:lnSpc>
                <a:spcPts val="3120"/>
              </a:lnSpc>
            </a:pPr>
            <a:r>
              <a:rPr lang="en-US" altLang="ko-KR" sz="2400" dirty="0">
                <a:solidFill>
                  <a:srgbClr val="5A60F1"/>
                </a:solidFill>
                <a:latin typeface="Seoul Namsan Condensed Bold"/>
              </a:rPr>
              <a:t>You could make the symbol first. However, the method above generates port specification simultaneously, making the process much easier. Also, the library and schematic does not conflict if you follow the method above. Consequently, I recommend to follow the process above.</a:t>
            </a:r>
            <a:endParaRPr lang="en-US" sz="2400" dirty="0">
              <a:solidFill>
                <a:srgbClr val="5A60F1"/>
              </a:solidFill>
              <a:latin typeface="Seoul Namsan Condensed Bold"/>
            </a:endParaRPr>
          </a:p>
          <a:p>
            <a:pPr>
              <a:lnSpc>
                <a:spcPts val="3120"/>
              </a:lnSpc>
            </a:pPr>
            <a:endParaRPr lang="en-US" sz="2400" dirty="0">
              <a:solidFill>
                <a:srgbClr val="FF0000"/>
              </a:solidFill>
              <a:latin typeface="Seoul Namsan Condensed Bold"/>
            </a:endParaRPr>
          </a:p>
          <a:p>
            <a:pPr>
              <a:lnSpc>
                <a:spcPts val="3120"/>
              </a:lnSpc>
            </a:pPr>
            <a:endParaRPr lang="en-US" sz="2400" dirty="0">
              <a:solidFill>
                <a:srgbClr val="5A60F1"/>
              </a:solidFill>
              <a:latin typeface="Seoul Namsan Condensed Bold"/>
            </a:endParaRPr>
          </a:p>
          <a:p>
            <a:pPr>
              <a:lnSpc>
                <a:spcPts val="3120"/>
              </a:lnSpc>
            </a:pPr>
            <a:endParaRPr lang="en-US" sz="2400" dirty="0">
              <a:solidFill>
                <a:srgbClr val="5A60F1"/>
              </a:solidFill>
              <a:latin typeface="Seoul Namsan Condensed Bold"/>
            </a:endParaRPr>
          </a:p>
          <a:p>
            <a:pPr>
              <a:lnSpc>
                <a:spcPts val="3120"/>
              </a:lnSpc>
            </a:pPr>
            <a:endParaRPr lang="en-US" sz="2400" dirty="0">
              <a:solidFill>
                <a:srgbClr val="5A60F1"/>
              </a:solidFill>
              <a:latin typeface="Seoul Namsan Condensed Bold"/>
            </a:endParaRPr>
          </a:p>
        </p:txBody>
      </p:sp>
      <p:pic>
        <p:nvPicPr>
          <p:cNvPr id="8" name="그림 7">
            <a:extLst>
              <a:ext uri="{FF2B5EF4-FFF2-40B4-BE49-F238E27FC236}">
                <a16:creationId xmlns:a16="http://schemas.microsoft.com/office/drawing/2014/main" id="{D71EF92A-3668-DBDC-BCD1-BBEA97EC793D}"/>
              </a:ext>
            </a:extLst>
          </p:cNvPr>
          <p:cNvPicPr>
            <a:picLocks noChangeAspect="1"/>
          </p:cNvPicPr>
          <p:nvPr/>
        </p:nvPicPr>
        <p:blipFill>
          <a:blip r:embed="rId3"/>
          <a:stretch>
            <a:fillRect/>
          </a:stretch>
        </p:blipFill>
        <p:spPr>
          <a:xfrm>
            <a:off x="509633" y="1104900"/>
            <a:ext cx="5861716" cy="4648200"/>
          </a:xfrm>
          <a:prstGeom prst="rect">
            <a:avLst/>
          </a:prstGeom>
        </p:spPr>
      </p:pic>
      <p:pic>
        <p:nvPicPr>
          <p:cNvPr id="9" name="그림 8">
            <a:extLst>
              <a:ext uri="{FF2B5EF4-FFF2-40B4-BE49-F238E27FC236}">
                <a16:creationId xmlns:a16="http://schemas.microsoft.com/office/drawing/2014/main" id="{F30C4AF5-4B81-7068-0603-C8E2957B28BA}"/>
              </a:ext>
            </a:extLst>
          </p:cNvPr>
          <p:cNvPicPr>
            <a:picLocks noChangeAspect="1"/>
          </p:cNvPicPr>
          <p:nvPr/>
        </p:nvPicPr>
        <p:blipFill>
          <a:blip r:embed="rId4"/>
          <a:stretch>
            <a:fillRect/>
          </a:stretch>
        </p:blipFill>
        <p:spPr>
          <a:xfrm>
            <a:off x="509633" y="6086820"/>
            <a:ext cx="4290967" cy="3784633"/>
          </a:xfrm>
          <a:prstGeom prst="rect">
            <a:avLst/>
          </a:prstGeom>
        </p:spPr>
      </p:pic>
      <p:pic>
        <p:nvPicPr>
          <p:cNvPr id="10" name="그림 9">
            <a:extLst>
              <a:ext uri="{FF2B5EF4-FFF2-40B4-BE49-F238E27FC236}">
                <a16:creationId xmlns:a16="http://schemas.microsoft.com/office/drawing/2014/main" id="{D8540DF4-7748-B022-91EA-1F00C689B285}"/>
              </a:ext>
            </a:extLst>
          </p:cNvPr>
          <p:cNvPicPr>
            <a:picLocks noChangeAspect="1"/>
          </p:cNvPicPr>
          <p:nvPr/>
        </p:nvPicPr>
        <p:blipFill>
          <a:blip r:embed="rId5"/>
          <a:stretch>
            <a:fillRect/>
          </a:stretch>
        </p:blipFill>
        <p:spPr>
          <a:xfrm>
            <a:off x="5025061" y="6086819"/>
            <a:ext cx="3476317" cy="3894931"/>
          </a:xfrm>
          <a:prstGeom prst="rect">
            <a:avLst/>
          </a:prstGeom>
        </p:spPr>
      </p:pic>
    </p:spTree>
    <p:extLst>
      <p:ext uri="{BB962C8B-B14F-4D97-AF65-F5344CB8AC3E}">
        <p14:creationId xmlns:p14="http://schemas.microsoft.com/office/powerpoint/2010/main" val="789188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72276">
        <p159:morph option="byObject"/>
      </p:transition>
    </mc:Choice>
    <mc:Fallback xmlns="">
      <p:transition spd="slow" advTm="272276">
        <p:fade/>
      </p:transition>
    </mc:Fallback>
  </mc:AlternateContent>
  <p:extLst>
    <p:ext uri="{3A86A75C-4F4B-4683-9AE1-C65F6400EC91}">
      <p14:laserTraceLst xmlns:p14="http://schemas.microsoft.com/office/powerpoint/2010/main">
        <p14:tracePtLst>
          <p14:tracePt t="12586" x="16894175" y="115888"/>
          <p14:tracePt t="12595" x="16794163" y="347663"/>
          <p14:tracePt t="12605" x="16727488" y="498475"/>
          <p14:tracePt t="12622" x="16611600" y="630238"/>
          <p14:tracePt t="12630" x="16562388" y="647700"/>
          <p14:tracePt t="12638" x="16462375" y="746125"/>
          <p14:tracePt t="12653" x="16413163" y="779463"/>
          <p14:tracePt t="12669" x="16329025" y="796925"/>
          <p14:tracePt t="12680" x="16179800" y="862013"/>
          <p14:tracePt t="12698" x="16114713" y="862013"/>
          <p14:tracePt t="12705" x="16048038" y="895350"/>
          <p14:tracePt t="12719" x="15981363" y="912813"/>
          <p14:tracePt t="12741" x="15716250" y="1028700"/>
          <p14:tracePt t="12753" x="15632113" y="1044575"/>
          <p14:tracePt t="12770" x="15351125" y="1195388"/>
          <p14:tracePt t="12786" x="15251113" y="1211263"/>
          <p14:tracePt t="12803" x="14736763" y="1493838"/>
          <p14:tracePt t="12819" x="14554200" y="1558925"/>
          <p14:tracePt t="12829" x="14089063" y="1774825"/>
          <p14:tracePt t="12829" x="13939838" y="1825625"/>
          <p14:tracePt t="12839" x="13690600" y="1924050"/>
          <p14:tracePt t="12863" x="13625513" y="1957388"/>
          <p14:tracePt t="12863" x="13592175" y="1957388"/>
          <p14:tracePt t="12969" x="13592175" y="1990725"/>
          <p14:tracePt t="22689" x="13492163" y="1941513"/>
          <p14:tracePt t="22707" x="13474700" y="1941513"/>
          <p14:tracePt t="22722" x="13458825" y="1957388"/>
          <p14:tracePt t="22731" x="13127038" y="2190750"/>
          <p14:tracePt t="22753" x="12628563" y="2471738"/>
          <p14:tracePt t="22767" x="11234738" y="3152775"/>
          <p14:tracePt t="22775" x="10853738" y="3302000"/>
          <p14:tracePt t="22785" x="9575800" y="3816350"/>
          <p14:tracePt t="22803" x="9277350" y="3932238"/>
          <p14:tracePt t="22812" x="8994775" y="3998913"/>
          <p14:tracePt t="22836" x="7667625" y="4346575"/>
          <p14:tracePt t="22844" x="6770688" y="4695825"/>
          <p14:tracePt t="22853" x="6588125" y="4762500"/>
          <p14:tracePt t="22879" x="6256338" y="4894263"/>
          <p14:tracePt t="22879" x="5741988" y="5094288"/>
          <p14:tracePt t="22888" x="5559425" y="5159375"/>
          <p14:tracePt t="22897" x="5294313" y="5310188"/>
          <p14:tracePt t="22914" x="5276850" y="5310188"/>
          <p14:tracePt t="22922" x="5260975" y="5326063"/>
          <p14:tracePt t="22930" x="5227638" y="5326063"/>
          <p14:tracePt t="22946" x="5210175" y="5375275"/>
          <p14:tracePt t="22962" x="5145088" y="5441950"/>
          <p14:tracePt t="22970" x="4995863" y="5608638"/>
          <p14:tracePt t="22980" x="4929188" y="5707063"/>
          <p14:tracePt t="22989" x="4397375" y="6437313"/>
          <p14:tracePt t="22998" x="4281488" y="6570663"/>
          <p14:tracePt t="23014" x="4165600" y="6735763"/>
          <p14:tracePt t="23022" x="3833813" y="7200900"/>
          <p14:tracePt t="23039" x="3733800" y="7334250"/>
          <p14:tracePt t="23047" x="3568700" y="7581900"/>
          <p14:tracePt t="23064" x="3386138" y="7931150"/>
          <p14:tracePt t="23080" x="3170238" y="8329613"/>
          <p14:tracePt t="23089" x="3136900" y="8362950"/>
          <p14:tracePt t="23099" x="3103563" y="8610600"/>
          <p14:tracePt t="23156" x="3136900" y="8610600"/>
          <p14:tracePt t="23176" x="3136900" y="8628063"/>
          <p14:tracePt t="23211" x="3136900" y="8577263"/>
          <p14:tracePt t="23234" x="3152775" y="8577263"/>
          <p14:tracePt t="23261" x="3203575" y="8628063"/>
          <p14:tracePt t="23464" x="3219450" y="8528050"/>
          <p14:tracePt t="23491" x="3170238" y="8528050"/>
          <p14:tracePt t="23492" x="2970213" y="8677275"/>
          <p14:tracePt t="23506" x="2870200" y="8743950"/>
          <p14:tracePt t="23516" x="2771775" y="8843963"/>
          <p14:tracePt t="23531" x="2571750" y="9026525"/>
          <p14:tracePt t="23539" x="2455863" y="9075738"/>
          <p14:tracePt t="23562" x="2190750" y="9124950"/>
          <p14:tracePt t="23575" x="2124075" y="9124950"/>
          <p14:tracePt t="23583" x="2008188" y="9075738"/>
          <p14:tracePt t="23602" x="1990725" y="9075738"/>
          <p14:tracePt t="23610" x="1908175" y="9009063"/>
          <p14:tracePt t="23629" x="1709738" y="8810625"/>
          <p14:tracePt t="23630" x="1658938" y="8728075"/>
          <p14:tracePt t="23639" x="1593850" y="8494713"/>
          <p14:tracePt t="23649" x="1560513" y="8362950"/>
          <p14:tracePt t="23665" x="1560513" y="8296275"/>
          <p14:tracePt t="23674" x="1560513" y="8062913"/>
          <p14:tracePt t="23689" x="1593850" y="7997825"/>
          <p14:tracePt t="23698" x="1658938" y="7764463"/>
          <p14:tracePt t="23720" x="1776413" y="7648575"/>
          <p14:tracePt t="23741" x="1958975" y="7483475"/>
          <p14:tracePt t="23741" x="2008188" y="7466013"/>
          <p14:tracePt t="23758" x="2355850" y="7416800"/>
          <p14:tracePt t="23767" x="2473325" y="7416800"/>
          <p14:tracePt t="23774" x="2622550" y="7432675"/>
          <p14:tracePt t="23799" x="3021013" y="7548563"/>
          <p14:tracePt t="23799" x="3170238" y="7648575"/>
          <p14:tracePt t="23807" x="3451225" y="7881938"/>
          <p14:tracePt t="23822" x="3502025" y="7947025"/>
          <p14:tracePt t="23838" x="3568700" y="8047038"/>
          <p14:tracePt t="23846" x="3667125" y="8245475"/>
          <p14:tracePt t="23854" x="3684588" y="8296275"/>
          <p14:tracePt t="23870" x="3684588" y="8561388"/>
          <p14:tracePt t="23879" x="3684588" y="8628063"/>
          <p14:tracePt t="23888" x="3651250" y="8728075"/>
          <p14:tracePt t="23902" x="3502025" y="8959850"/>
          <p14:tracePt t="23912" x="3451225" y="9009063"/>
          <p14:tracePt t="23942" x="3219450" y="9191625"/>
          <p14:tracePt t="23942" x="3136900" y="9242425"/>
          <p14:tracePt t="23953" x="2936875" y="9324975"/>
          <p14:tracePt t="23970" x="2921000" y="9358313"/>
          <p14:tracePt t="23980" x="2754313" y="9440863"/>
          <p14:tracePt t="23989" x="2689225" y="9474200"/>
          <p14:tracePt t="24006" x="2655888" y="9490075"/>
          <p14:tracePt t="24021" x="2522538" y="9556750"/>
          <p14:tracePt t="24021" x="2473325" y="9556750"/>
          <p14:tracePt t="24037" x="2422525" y="9605963"/>
          <p14:tracePt t="24046" x="2406650" y="9605963"/>
          <p14:tracePt t="24055" x="2389188" y="9605963"/>
          <p14:tracePt t="24070" x="2306638" y="9672638"/>
          <p14:tracePt t="24086" x="2273300" y="9723438"/>
          <p14:tracePt t="24092" x="2190750" y="9788525"/>
          <p14:tracePt t="24105" x="2173288" y="9788525"/>
          <p14:tracePt t="24114" x="2141538" y="9839325"/>
          <p14:tracePt t="24123" x="2074863" y="9872663"/>
          <p14:tracePt t="24156" x="2057400" y="9888538"/>
          <p14:tracePt t="24156" x="2024063" y="9906000"/>
          <p14:tracePt t="24189" x="2008188" y="9906000"/>
          <p14:tracePt t="24225" x="2008188" y="9888538"/>
          <p14:tracePt t="24238" x="1990725" y="9888538"/>
          <p14:tracePt t="24253" x="1990725" y="9872663"/>
          <p14:tracePt t="24269" x="1958975" y="9821863"/>
          <p14:tracePt t="24285" x="1941513" y="9788525"/>
          <p14:tracePt t="24292" x="1908175" y="9756775"/>
          <p14:tracePt t="24312" x="1892300" y="9672638"/>
          <p14:tracePt t="24329" x="1841500" y="9358313"/>
          <p14:tracePt t="24337" x="1841500" y="9258300"/>
          <p14:tracePt t="24358" x="1825625" y="8877300"/>
          <p14:tracePt t="24358" x="1825625" y="8743950"/>
          <p14:tracePt t="24373" x="1825625" y="8494713"/>
          <p14:tracePt t="24382" x="1892300" y="8062913"/>
          <p14:tracePt t="24397" x="1908175" y="7997825"/>
          <p14:tracePt t="24405" x="2074863" y="7715250"/>
          <p14:tracePt t="24421" x="2141538" y="7615238"/>
          <p14:tracePt t="24429" x="2239963" y="7581900"/>
          <p14:tracePt t="24454" x="2571750" y="7383463"/>
          <p14:tracePt t="24462" x="2738438" y="7383463"/>
          <p14:tracePt t="24479" x="2854325" y="7383463"/>
          <p14:tracePt t="24488" x="2921000" y="7432675"/>
          <p14:tracePt t="24496" x="3170238" y="7581900"/>
          <p14:tracePt t="24506" x="3203575" y="7615238"/>
          <p14:tracePt t="24522" x="3402013" y="7764463"/>
          <p14:tracePt t="24530" x="3502025" y="7831138"/>
          <p14:tracePt t="24539" x="3568700" y="7897813"/>
          <p14:tracePt t="24555" x="3717925" y="8047038"/>
          <p14:tracePt t="24570" x="3783013" y="8129588"/>
          <p14:tracePt t="24579" x="3916363" y="8329613"/>
          <p14:tracePt t="24596" x="3949700" y="8362950"/>
          <p14:tracePt t="24596" x="3965575" y="8445500"/>
          <p14:tracePt t="24614" x="3965575" y="8610600"/>
          <p14:tracePt t="24622" x="3965575" y="8677275"/>
          <p14:tracePt t="24632" x="3949700" y="8843963"/>
          <p14:tracePt t="24647" x="3916363" y="8877300"/>
          <p14:tracePt t="24654" x="3883025" y="8975725"/>
          <p14:tracePt t="24669" x="3767138" y="9124950"/>
          <p14:tracePt t="24688" x="3651250" y="9209088"/>
          <p14:tracePt t="24697" x="3617913" y="9209088"/>
          <p14:tracePt t="24712" x="3617913" y="9242425"/>
          <p14:tracePt t="24721" x="3535363" y="9258300"/>
          <p14:tracePt t="24746" x="3502025" y="9258300"/>
          <p14:tracePt t="24755" x="3451225" y="9274175"/>
          <p14:tracePt t="24764" x="3435350" y="9274175"/>
          <p14:tracePt t="24779" x="3402013" y="9274175"/>
          <p14:tracePt t="24803" x="3386138" y="9274175"/>
          <p14:tracePt t="24869" x="3368675" y="9242425"/>
          <p14:tracePt t="24896" x="3368675" y="9209088"/>
          <p14:tracePt t="24904" x="3368675" y="9191625"/>
          <p14:tracePt t="24923" x="3386138" y="9158288"/>
          <p14:tracePt t="24947" x="3402013" y="9142413"/>
          <p14:tracePt t="24957" x="3402013" y="9124950"/>
          <p14:tracePt t="24981" x="3435350" y="9124950"/>
          <p14:tracePt t="25024" x="3435350" y="9142413"/>
          <p14:tracePt t="25062" x="3402013" y="9142413"/>
          <p14:tracePt t="25461" x="3435350" y="9142413"/>
          <p14:tracePt t="25479" x="3451225" y="9158288"/>
          <p14:tracePt t="25495" x="3600450" y="9358313"/>
          <p14:tracePt t="25495" x="3717925" y="9474200"/>
          <p14:tracePt t="25513" x="3900488" y="9605963"/>
          <p14:tracePt t="25522" x="4116388" y="9839325"/>
          <p14:tracePt t="25531" x="4132263" y="9839325"/>
          <p14:tracePt t="25574" x="4181475" y="9839325"/>
          <p14:tracePt t="25588" x="4198938" y="9839325"/>
          <p14:tracePt t="25603" x="4281488" y="9788525"/>
          <p14:tracePt t="25645" x="4281488" y="9772650"/>
          <p14:tracePt t="25669" x="4281488" y="9756775"/>
          <p14:tracePt t="25689" x="4281488" y="9705975"/>
          <p14:tracePt t="25712" x="4281488" y="9656763"/>
          <p14:tracePt t="25721" x="4248150" y="9656763"/>
          <p14:tracePt t="25736" x="4248150" y="9639300"/>
          <p14:tracePt t="25746" x="4232275" y="9605963"/>
          <p14:tracePt t="25768" x="4181475" y="9556750"/>
          <p14:tracePt t="25800" x="4165600" y="9556750"/>
          <p14:tracePt t="25800" x="4083050" y="9523413"/>
          <p14:tracePt t="25817" x="4065588" y="9523413"/>
          <p14:tracePt t="25825" x="3998913" y="9523413"/>
          <p14:tracePt t="25862" x="3998913" y="9490075"/>
          <p14:tracePt t="25872" x="3965575" y="9490075"/>
          <p14:tracePt t="25912" x="3949700" y="9490075"/>
          <p14:tracePt t="25929" x="3949700" y="9474200"/>
          <p14:tracePt t="25938" x="3916363" y="9440863"/>
          <p14:tracePt t="25959" x="3883025" y="9374188"/>
          <p14:tracePt t="25959" x="3849688" y="9358313"/>
          <p14:tracePt t="25986" x="3667125" y="9158288"/>
          <p14:tracePt t="26002" x="3600450" y="9124950"/>
          <p14:tracePt t="26004" x="3368675" y="9026525"/>
          <p14:tracePt t="26020" x="3252788" y="8975725"/>
          <p14:tracePt t="26029" x="2987675" y="8910638"/>
          <p14:tracePt t="26041" x="2870200" y="8859838"/>
          <p14:tracePt t="26050" x="2738438" y="8843963"/>
          <p14:tracePt t="26058" x="2522538" y="8793163"/>
          <p14:tracePt t="26074" x="2473325" y="8759825"/>
          <p14:tracePt t="26083" x="2355850" y="8743950"/>
          <p14:tracePt t="26104" x="2190750" y="8694738"/>
          <p14:tracePt t="26119" x="2024063" y="8694738"/>
          <p14:tracePt t="26129" x="2008188" y="8694738"/>
          <p14:tracePt t="26139" x="1908175" y="8694738"/>
          <p14:tracePt t="26149" x="1892300" y="8694738"/>
          <p14:tracePt t="26171" x="1874838" y="8694738"/>
          <p14:tracePt t="26196" x="1841500" y="8677275"/>
          <p14:tracePt t="26262" x="1841500" y="8643938"/>
          <p14:tracePt t="26311" x="1825625" y="8528050"/>
          <p14:tracePt t="26334" x="1825625" y="8329613"/>
          <p14:tracePt t="26356" x="1825625" y="8062913"/>
          <p14:tracePt t="26363" x="1825625" y="7947025"/>
          <p14:tracePt t="26374" x="1792288" y="7599363"/>
          <p14:tracePt t="26397" x="1776413" y="7383463"/>
          <p14:tracePt t="26420" x="1776413" y="7316788"/>
          <p14:tracePt t="26488" x="1792288" y="7334250"/>
          <p14:tracePt t="26503" x="1841500" y="7416800"/>
          <p14:tracePt t="26513" x="1941513" y="7548563"/>
          <p14:tracePt t="26522" x="2057400" y="7699375"/>
          <p14:tracePt t="26539" x="2173288" y="7831138"/>
          <p14:tracePt t="26547" x="2538413" y="8229600"/>
          <p14:tracePt t="26556" x="2689225" y="8345488"/>
          <p14:tracePt t="26566" x="2970213" y="8561388"/>
          <p14:tracePt t="26581" x="2987675" y="8577263"/>
          <p14:tracePt t="26590" x="3152775" y="8643938"/>
          <p14:tracePt t="26599" x="3268663" y="8728075"/>
          <p14:tracePt t="26613" x="3319463" y="8743950"/>
          <p14:tracePt t="26628" x="3386138" y="8810625"/>
          <p14:tracePt t="26638" x="3402013" y="8810625"/>
          <p14:tracePt t="26646" x="3402013" y="8843963"/>
          <p14:tracePt t="26671" x="3335338" y="8975725"/>
          <p14:tracePt t="26678" x="3170238" y="9091613"/>
          <p14:tracePt t="26696" x="3103563" y="9142413"/>
          <p14:tracePt t="26705" x="3021013" y="9191625"/>
          <p14:tracePt t="26722" x="2870200" y="9258300"/>
          <p14:tracePt t="26738" x="2754313" y="9258300"/>
          <p14:tracePt t="26746" x="2190750" y="9274175"/>
          <p14:tracePt t="26762" x="2024063" y="9274175"/>
          <p14:tracePt t="26771" x="1643063" y="9209088"/>
          <p14:tracePt t="26781" x="1509713" y="9091613"/>
          <p14:tracePt t="26799" x="1377950" y="8859838"/>
          <p14:tracePt t="26799" x="1327150" y="8561388"/>
          <p14:tracePt t="26815" x="1327150" y="8362950"/>
          <p14:tracePt t="26822" x="1443038" y="7764463"/>
          <p14:tracePt t="26839" x="1493838" y="7699375"/>
          <p14:tracePt t="26847" x="1776413" y="7383463"/>
          <p14:tracePt t="26857" x="1990725" y="7267575"/>
          <p14:tracePt t="26872" x="2173288" y="7200900"/>
          <p14:tracePt t="26881" x="2970213" y="7085013"/>
          <p14:tracePt t="26889" x="3203575" y="7085013"/>
          <p14:tracePt t="26906" x="3535363" y="7200900"/>
          <p14:tracePt t="26915" x="3617913" y="7300913"/>
          <p14:tracePt t="26930" x="3667125" y="7383463"/>
          <p14:tracePt t="26938" x="3717925" y="7699375"/>
          <p14:tracePt t="26948" x="3717925" y="7897813"/>
          <p14:tracePt t="26964" x="3617913" y="8180388"/>
          <p14:tracePt t="26973" x="3551238" y="8362950"/>
          <p14:tracePt t="26984" x="3451225" y="8512175"/>
          <p14:tracePt t="26991" x="3136900" y="8910638"/>
          <p14:tracePt t="27007" x="3036888" y="9026525"/>
          <p14:tracePt t="27017" x="2689225" y="9258300"/>
          <p14:tracePt t="27026" x="2622550" y="9307513"/>
          <p14:tracePt t="27046" x="2538413" y="9324975"/>
          <p14:tracePt t="27055" x="2506663" y="9324975"/>
          <p14:tracePt t="27064" x="2506663" y="9307513"/>
          <p14:tracePt t="27072" x="2473325" y="9026525"/>
          <p14:tracePt t="27089" x="2473325" y="8910638"/>
          <p14:tracePt t="27098" x="2522538" y="8561388"/>
          <p14:tracePt t="27106" x="2705100" y="7897813"/>
          <p14:tracePt t="27115" x="2805113" y="7666038"/>
          <p14:tracePt t="27131" x="2921000" y="7483475"/>
          <p14:tracePt t="27153" x="3286125" y="7151688"/>
          <p14:tracePt t="27168" x="3568700" y="7151688"/>
          <p14:tracePt t="27175" x="3684588" y="7185025"/>
          <p14:tracePt t="27184" x="3965575" y="7334250"/>
          <p14:tracePt t="27199" x="4795838" y="7947025"/>
          <p14:tracePt t="27213" x="5027613" y="8129588"/>
          <p14:tracePt t="27230" x="5459413" y="8628063"/>
          <p14:tracePt t="27239" x="5492750" y="8728075"/>
          <p14:tracePt t="27256" x="5510213" y="8959850"/>
          <p14:tracePt t="27265" x="5459413" y="9026525"/>
          <p14:tracePt t="27272" x="5276850" y="9191625"/>
          <p14:tracePt t="27296" x="5160963" y="9242425"/>
          <p14:tracePt t="27296" x="5045075" y="9274175"/>
          <p14:tracePt t="27312" x="4795838" y="9307513"/>
          <p14:tracePt t="27321" x="4695825" y="9307513"/>
          <p14:tracePt t="27331" x="4430713" y="9258300"/>
          <p14:tracePt t="27346" x="4281488" y="9242425"/>
          <p14:tracePt t="27354" x="4116388" y="9191625"/>
          <p14:tracePt t="27364" x="3767138" y="9142413"/>
          <p14:tracePt t="27379" x="3667125" y="9142413"/>
          <p14:tracePt t="27388" x="3402013" y="9091613"/>
          <p14:tracePt t="27412" x="3386138" y="9091613"/>
          <p14:tracePt t="27437" x="3368675" y="9091613"/>
          <p14:tracePt t="27479" x="3335338" y="9075738"/>
          <p14:tracePt t="27512" x="3203575" y="9009063"/>
          <p14:tracePt t="27513" x="3136900" y="8926513"/>
          <p14:tracePt t="27521" x="3086100" y="8843963"/>
          <p14:tracePt t="27537" x="2936875" y="8561388"/>
          <p14:tracePt t="27546" x="2854325" y="8329613"/>
          <p14:tracePt t="27556" x="2738438" y="8013700"/>
          <p14:tracePt t="27579" x="2689225" y="7881938"/>
          <p14:tracePt t="27587" x="2655888" y="7781925"/>
          <p14:tracePt t="27602" x="2738438" y="7499350"/>
          <p14:tracePt t="27617" x="2854325" y="7383463"/>
          <p14:tracePt t="27625" x="2903538" y="7367588"/>
          <p14:tracePt t="27634" x="2936875" y="7367588"/>
          <p14:tracePt t="27649" x="3152775" y="7300913"/>
          <p14:tracePt t="27656" x="3268663" y="7300913"/>
          <p14:tracePt t="27672" x="3535363" y="7316788"/>
          <p14:tracePt t="27680" x="3667125" y="7383463"/>
          <p14:tracePt t="27689" x="3833813" y="7483475"/>
          <p14:tracePt t="27706" x="4132263" y="7699375"/>
          <p14:tracePt t="27721" x="4232275" y="7781925"/>
          <p14:tracePt t="27729" x="4348163" y="7897813"/>
          <p14:tracePt t="27739" x="4414838" y="8062913"/>
          <p14:tracePt t="27749" x="4414838" y="8180388"/>
          <p14:tracePt t="27757" x="4248150" y="8512175"/>
          <p14:tracePt t="27773" x="4083050" y="8694738"/>
          <p14:tracePt t="27782" x="3900488" y="8877300"/>
          <p14:tracePt t="27790" x="3402013" y="9324975"/>
          <p14:tracePt t="27806" x="3286125" y="9424988"/>
          <p14:tracePt t="27815" x="2987675" y="9639300"/>
          <p14:tracePt t="27829" x="2870200" y="9705975"/>
          <p14:tracePt t="27844" x="2754313" y="9723438"/>
          <p14:tracePt t="27853" x="2689225" y="9723438"/>
          <p14:tracePt t="27878" x="2655888" y="9723438"/>
          <p14:tracePt t="27896" x="2638425" y="9723438"/>
          <p14:tracePt t="27920" x="2638425" y="9705975"/>
          <p14:tracePt t="27953" x="2622550" y="9672638"/>
          <p14:tracePt t="27960" x="2622550" y="9656763"/>
          <p14:tracePt t="28252" x="2589213" y="9656763"/>
          <p14:tracePt t="28289" x="2571750" y="9656763"/>
          <p14:tracePt t="28339" x="2538413" y="9656763"/>
          <p14:tracePt t="28504" x="2522538" y="9656763"/>
          <p14:tracePt t="28526" x="2506663" y="9656763"/>
          <p14:tracePt t="28552" x="2506663" y="9672638"/>
          <p14:tracePt t="28561" x="2473325" y="9672638"/>
          <p14:tracePt t="28572" x="2455863" y="9656763"/>
          <p14:tracePt t="28581" x="2422525" y="9656763"/>
          <p14:tracePt t="28589" x="2389188" y="9605963"/>
          <p14:tracePt t="28600" x="2306638" y="9590088"/>
          <p14:tracePt t="28616" x="2141538" y="9440863"/>
          <p14:tracePt t="28624" x="2008188" y="9324975"/>
          <p14:tracePt t="28645" x="1874838" y="9075738"/>
          <p14:tracePt t="28652" x="1825625" y="8926513"/>
          <p14:tracePt t="28670" x="1792288" y="8877300"/>
          <p14:tracePt t="28670" x="1776413" y="8677275"/>
          <p14:tracePt t="28686" x="1776413" y="8577263"/>
          <p14:tracePt t="28696" x="1825625" y="8445500"/>
          <p14:tracePt t="28712" x="1874838" y="8362950"/>
          <p14:tracePt t="28721" x="1908175" y="8296275"/>
          <p14:tracePt t="28729" x="2108200" y="8162925"/>
          <p14:tracePt t="28738" x="2190750" y="8096250"/>
          <p14:tracePt t="28754" x="2406650" y="7980363"/>
          <p14:tracePt t="28763" x="2506663" y="7897813"/>
          <p14:tracePt t="28773" x="2538413" y="7881938"/>
          <p14:tracePt t="28781" x="2705100" y="7831138"/>
          <p14:tracePt t="28812" x="2771775" y="7815263"/>
          <p14:tracePt t="28844" x="2805113" y="7831138"/>
          <p14:tracePt t="28864" x="2854325" y="7997825"/>
          <p14:tracePt t="28873" x="2903538" y="8113713"/>
          <p14:tracePt t="28882" x="2936875" y="8245475"/>
          <p14:tracePt t="28898" x="3036888" y="8528050"/>
          <p14:tracePt t="28906" x="3103563" y="8728075"/>
          <p14:tracePt t="28916" x="3103563" y="8793163"/>
          <p14:tracePt t="28932" x="3152775" y="9026525"/>
          <p14:tracePt t="28939" x="3170238" y="9042400"/>
          <p14:tracePt t="28963" x="3170238" y="9158288"/>
          <p14:tracePt t="28973" x="3170238" y="9191625"/>
          <p14:tracePt t="28989" x="3152775" y="9191625"/>
          <p14:tracePt t="29096" x="3136900" y="9209088"/>
          <p14:tracePt t="29123" x="3136900" y="9242425"/>
          <p14:tracePt t="29146" x="3136900" y="9274175"/>
          <p14:tracePt t="29154" x="3136900" y="9424988"/>
          <p14:tracePt t="29191" x="3136900" y="9474200"/>
          <p14:tracePt t="29200" x="3136900" y="9490075"/>
          <p14:tracePt t="29215" x="3103563" y="9490075"/>
          <p14:tracePt t="29231" x="2987675" y="9590088"/>
          <p14:tracePt t="29248" x="2870200" y="9656763"/>
          <p14:tracePt t="29256" x="2805113" y="9705975"/>
          <p14:tracePt t="29265" x="2571750" y="9821863"/>
          <p14:tracePt t="29281" x="2455863" y="9872663"/>
          <p14:tracePt t="29290" x="2224088" y="9906000"/>
          <p14:tracePt t="29300" x="2173288" y="9906000"/>
          <p14:tracePt t="29309" x="2057400" y="9939338"/>
          <p14:tracePt t="29325" x="1941513" y="9888538"/>
          <p14:tracePt t="29339" x="1892300" y="9888538"/>
          <p14:tracePt t="29347" x="1792288" y="9772650"/>
          <p14:tracePt t="29356" x="1758950" y="9705975"/>
          <p14:tracePt t="29365" x="1709738" y="9605963"/>
          <p14:tracePt t="29388" x="1609725" y="9274175"/>
          <p14:tracePt t="29404" x="1593850" y="8877300"/>
          <p14:tracePt t="29414" x="1593850" y="8759825"/>
          <p14:tracePt t="29423" x="1609725" y="8628063"/>
          <p14:tracePt t="29434" x="1658938" y="8461375"/>
          <p14:tracePt t="29449" x="1725613" y="8396288"/>
          <p14:tracePt t="29462" x="1792288" y="8362950"/>
          <p14:tracePt t="29489" x="1892300" y="8396288"/>
          <p14:tracePt t="29771" x="1908175" y="8396288"/>
          <p14:tracePt t="29802" x="1941513" y="8396288"/>
          <p14:tracePt t="29842" x="1958975" y="8412163"/>
          <p14:tracePt t="29851" x="1990725" y="8445500"/>
          <p14:tracePt t="29889" x="2057400" y="8528050"/>
          <p14:tracePt t="29896" x="2057400" y="8561388"/>
          <p14:tracePt t="29965" x="2074863" y="8561388"/>
          <p14:tracePt t="29996" x="2074863" y="8528050"/>
          <p14:tracePt t="30041" x="2074863" y="8512175"/>
          <p14:tracePt t="30052" x="2024063" y="8461375"/>
          <p14:tracePt t="30069" x="2008188" y="8445500"/>
          <p14:tracePt t="30091" x="1958975" y="8396288"/>
          <p14:tracePt t="30100" x="1941513" y="8362950"/>
          <p14:tracePt t="30108" x="1892300" y="8329613"/>
          <p14:tracePt t="30132" x="1892300" y="8296275"/>
          <p14:tracePt t="30147" x="1874838" y="8296275"/>
          <p14:tracePt t="30155" x="1874838" y="8278813"/>
          <p14:tracePt t="30181" x="1841500" y="8245475"/>
          <p14:tracePt t="30222" x="1841500" y="8229600"/>
          <p14:tracePt t="30291" x="1841500" y="8213725"/>
          <p14:tracePt t="30306" x="1874838" y="8213725"/>
          <p14:tracePt t="30360" x="1874838" y="8180388"/>
          <p14:tracePt t="30403" x="1874838" y="8162925"/>
          <p14:tracePt t="30434" x="1841500" y="8129588"/>
          <p14:tracePt t="30450" x="1825625" y="8113713"/>
          <p14:tracePt t="30458" x="1776413" y="8062913"/>
          <p14:tracePt t="30468" x="1776413" y="8047038"/>
          <p14:tracePt t="30485" x="1725613" y="7997825"/>
          <p14:tracePt t="30494" x="1725613" y="7980363"/>
          <p14:tracePt t="30513" x="1725613" y="7947025"/>
          <p14:tracePt t="30513" x="1676400" y="7897813"/>
          <p14:tracePt t="30531" x="1658938" y="7881938"/>
          <p14:tracePt t="30549" x="1643063" y="7831138"/>
          <p14:tracePt t="30565" x="1643063" y="7815263"/>
          <p14:tracePt t="30572" x="1643063" y="7764463"/>
          <p14:tracePt t="30582" x="1643063" y="7731125"/>
          <p14:tracePt t="30597" x="1658938" y="7648575"/>
          <p14:tracePt t="30605" x="1658938" y="7581900"/>
          <p14:tracePt t="30616" x="1676400" y="7532688"/>
          <p14:tracePt t="30632" x="1676400" y="7466013"/>
          <p14:tracePt t="30669" x="1658938" y="7466013"/>
          <p14:tracePt t="30732" x="1643063" y="7466013"/>
          <p14:tracePt t="30761" x="1609725" y="7466013"/>
          <p14:tracePt t="30778" x="1609725" y="7483475"/>
          <p14:tracePt t="30797" x="1593850" y="7483475"/>
          <p14:tracePt t="30864" x="1593850" y="7466013"/>
          <p14:tracePt t="30879" x="1609725" y="7432675"/>
          <p14:tracePt t="30888" x="1609725" y="7383463"/>
          <p14:tracePt t="30903" x="1643063" y="7367588"/>
          <p14:tracePt t="30913" x="1758950" y="7185025"/>
          <p14:tracePt t="30923" x="1792288" y="7085013"/>
          <p14:tracePt t="30939" x="1825625" y="7018338"/>
          <p14:tracePt t="30946" x="1892300" y="6902450"/>
          <p14:tracePt t="30956" x="1958975" y="6753225"/>
          <p14:tracePt t="30965" x="2074863" y="6503988"/>
          <p14:tracePt t="30974" x="2173288" y="6238875"/>
          <p14:tracePt t="30990" x="2239963" y="6056313"/>
          <p14:tracePt t="30999" x="2306638" y="5757863"/>
          <p14:tracePt t="31014" x="2355850" y="5591175"/>
          <p14:tracePt t="31023" x="2406650" y="5359400"/>
          <p14:tracePt t="31031" x="2422525" y="5276850"/>
          <p14:tracePt t="31047" x="2455863" y="5243513"/>
          <p14:tracePt t="31056" x="2473325" y="5192713"/>
          <p14:tracePt t="31082" x="2473325" y="5210175"/>
          <p14:tracePt t="31091" x="2455863" y="5259388"/>
          <p14:tracePt t="31261" x="2455863" y="5243513"/>
          <p14:tracePt t="31270" x="2473325" y="5243513"/>
          <p14:tracePt t="31286" x="2455863" y="5243513"/>
          <p14:tracePt t="31313" x="2422525" y="5243513"/>
          <p14:tracePt t="31313" x="2422525" y="5210175"/>
          <p14:tracePt t="31323" x="2406650" y="5210175"/>
          <p14:tracePt t="31339" x="2339975" y="5094288"/>
          <p14:tracePt t="31354" x="2290763" y="5076825"/>
          <p14:tracePt t="31363" x="2124075" y="4960938"/>
          <p14:tracePt t="31371" x="2074863" y="4911725"/>
          <p14:tracePt t="31382" x="2024063" y="4860925"/>
          <p14:tracePt t="31398" x="1892300" y="4645025"/>
          <p14:tracePt t="31414" x="1825625" y="4397375"/>
          <p14:tracePt t="31430" x="1792288" y="3883025"/>
          <p14:tracePt t="31438" x="1792288" y="3584575"/>
          <p14:tracePt t="31454" x="1874838" y="3019425"/>
          <p14:tracePt t="31463" x="1908175" y="2803525"/>
          <p14:tracePt t="31473" x="1990725" y="2571750"/>
          <p14:tracePt t="31498" x="2224088" y="2041525"/>
          <p14:tracePt t="31505" x="2506663" y="1609725"/>
          <p14:tracePt t="31521" x="2571750" y="1543050"/>
          <p14:tracePt t="31537" x="2705100" y="1409700"/>
          <p14:tracePt t="31537" x="2870200" y="1311275"/>
          <p14:tracePt t="31555" x="2987675" y="1260475"/>
          <p14:tracePt t="31570" x="3103563" y="1293813"/>
          <p14:tracePt t="31579" x="3152775" y="1327150"/>
          <p14:tracePt t="31589" x="3170238" y="1409700"/>
          <p14:tracePt t="31599" x="3252788" y="1592263"/>
          <p14:tracePt t="31607" x="3268663" y="1676400"/>
          <p14:tracePt t="31615" x="3319463" y="1957388"/>
          <p14:tracePt t="31632" x="3319463" y="2106613"/>
          <p14:tracePt t="31639" x="3335338" y="2173288"/>
          <p14:tracePt t="31656" x="3368675" y="2505075"/>
          <p14:tracePt t="31672" x="3368675" y="2620963"/>
          <p14:tracePt t="31672" x="3335338" y="2836863"/>
          <p14:tracePt t="31689" x="3268663" y="2986088"/>
          <p14:tracePt t="31698" x="3252788" y="3070225"/>
          <p14:tracePt t="31706" x="3103563" y="3317875"/>
          <p14:tracePt t="31723" x="3052763" y="3368675"/>
          <p14:tracePt t="31739" x="2870200" y="3584575"/>
          <p14:tracePt t="31740" x="2820988" y="3616325"/>
          <p14:tracePt t="31756" x="2771775" y="3667125"/>
          <p14:tracePt t="31764" x="2689225" y="3733800"/>
          <p14:tracePt t="31773" x="2622550" y="3767138"/>
          <p14:tracePt t="31797" x="2422525" y="3865563"/>
          <p14:tracePt t="31798" x="2406650" y="3865563"/>
          <p14:tracePt t="31821" x="2173288" y="3865563"/>
          <p14:tracePt t="31830" x="2124075" y="3832225"/>
          <p14:tracePt t="31846" x="1958975" y="3700463"/>
          <p14:tracePt t="31856" x="1892300" y="3584575"/>
          <p14:tracePt t="31865" x="1825625" y="3467100"/>
          <p14:tracePt t="31873" x="1676400" y="3070225"/>
          <p14:tracePt t="31890" x="1658938" y="2903538"/>
          <p14:tracePt t="31899" x="1609725" y="2190750"/>
          <p14:tracePt t="31914" x="1609725" y="2008188"/>
          <p14:tracePt t="31922" x="1709738" y="1808163"/>
          <p14:tracePt t="31931" x="1825625" y="1558925"/>
          <p14:tracePt t="31947" x="1908175" y="1443038"/>
          <p14:tracePt t="31965" x="2141538" y="1293813"/>
          <p14:tracePt t="31965" x="2224088" y="1244600"/>
          <p14:tracePt t="31982" x="2290763" y="1211263"/>
          <p14:tracePt t="31996" x="2589213" y="1195388"/>
          <p14:tracePt t="32001" x="2655888" y="1244600"/>
          <p14:tracePt t="32025" x="3021013" y="1493838"/>
          <p14:tracePt t="32034" x="3136900" y="1676400"/>
          <p14:tracePt t="32056" x="3319463" y="2157413"/>
          <p14:tracePt t="32070" x="3368675" y="2273300"/>
          <p14:tracePt t="32087" x="3386138" y="2671763"/>
          <p14:tracePt t="32087" x="3386138" y="2787650"/>
          <p14:tracePt t="32103" x="3386138" y="3152775"/>
          <p14:tracePt t="32112" x="3335338" y="3317875"/>
          <p14:tracePt t="32122" x="3319463" y="3417888"/>
          <p14:tracePt t="32138" x="3219450" y="3667125"/>
          <p14:tracePt t="32147" x="3203575" y="3733800"/>
          <p14:tracePt t="32165" x="3136900" y="3865563"/>
          <p14:tracePt t="32260" x="3136900" y="3832225"/>
          <p14:tracePt t="32275" x="3103563" y="3832225"/>
          <p14:tracePt t="32301" x="3103563" y="3816350"/>
          <p14:tracePt t="32372" x="3086100" y="3816350"/>
          <p14:tracePt t="32381" x="3086100" y="3832225"/>
          <p14:tracePt t="32398" x="3086100" y="3932238"/>
          <p14:tracePt t="32420" x="3052763" y="4181475"/>
          <p14:tracePt t="32427" x="3021013" y="4379913"/>
          <p14:tracePt t="32437" x="2921000" y="4894263"/>
          <p14:tracePt t="32453" x="2870200" y="5192713"/>
          <p14:tracePt t="32475" x="2771775" y="5707063"/>
          <p14:tracePt t="32484" x="2738438" y="5889625"/>
          <p14:tracePt t="32504" x="2689225" y="6105525"/>
          <p14:tracePt t="32504" x="2655888" y="6188075"/>
          <p14:tracePt t="32530" x="2622550" y="6288088"/>
          <p14:tracePt t="32531" x="2522538" y="6454775"/>
          <p14:tracePt t="32539" x="2506663" y="6519863"/>
          <p14:tracePt t="32556" x="2473325" y="6619875"/>
          <p14:tracePt t="32572" x="2455863" y="6686550"/>
          <p14:tracePt t="32589" x="2455863" y="6869113"/>
          <p14:tracePt t="32598" x="2473325" y="6985000"/>
          <p14:tracePt t="32614" x="2506663" y="7100888"/>
          <p14:tracePt t="32623" x="2506663" y="7416800"/>
          <p14:tracePt t="32639" x="2422525" y="7997825"/>
          <p14:tracePt t="32677" x="2406650" y="8296275"/>
          <p14:tracePt t="32684" x="2389188" y="8362950"/>
          <p14:tracePt t="32703" x="2355850" y="8494713"/>
          <p14:tracePt t="32719" x="2355850" y="8512175"/>
          <p14:tracePt t="32742" x="2355850" y="8528050"/>
          <p14:tracePt t="32842" x="2339975" y="8512175"/>
          <p14:tracePt t="32856" x="2339975" y="8494713"/>
          <p14:tracePt t="32887" x="2306638" y="8461375"/>
          <p14:tracePt t="32904" x="2239963" y="8362950"/>
          <p14:tracePt t="32913" x="2224088" y="8345488"/>
          <p14:tracePt t="32922" x="2141538" y="8229600"/>
          <p14:tracePt t="32931" x="2124075" y="8213725"/>
          <p14:tracePt t="32947" x="2124075" y="8129588"/>
          <p14:tracePt t="32956" x="2057400" y="7881938"/>
          <p14:tracePt t="32965" x="2008188" y="7764463"/>
          <p14:tracePt t="32981" x="1941513" y="7581900"/>
          <p14:tracePt t="32989" x="1941513" y="7499350"/>
          <p14:tracePt t="33005" x="1908175" y="7483475"/>
          <p14:tracePt t="33022" x="1908175" y="7466013"/>
          <p14:tracePt t="33033" x="1908175" y="7432675"/>
          <p14:tracePt t="33049" x="1941513" y="7432675"/>
          <p14:tracePt t="33057" x="1941513" y="7466013"/>
          <p14:tracePt t="33081" x="2024063" y="7615238"/>
          <p14:tracePt t="33089" x="2124075" y="7881938"/>
          <p14:tracePt t="33105" x="2141538" y="7980363"/>
          <p14:tracePt t="33122" x="2173288" y="8047038"/>
          <p14:tracePt t="33123" x="2273300" y="8180388"/>
          <p14:tracePt t="33148" x="2273300" y="8213725"/>
          <p14:tracePt t="33156" x="2290763" y="8180388"/>
          <p14:tracePt t="33181" x="2339975" y="8129588"/>
          <p14:tracePt t="33197" x="2355850" y="8096250"/>
          <p14:tracePt t="33205" x="2571750" y="7831138"/>
          <p14:tracePt t="33215" x="2638425" y="7699375"/>
          <p14:tracePt t="33224" x="2705100" y="7615238"/>
          <p14:tracePt t="33240" x="2903538" y="7383463"/>
          <p14:tracePt t="33249" x="2936875" y="7334250"/>
          <p14:tracePt t="33258" x="3021013" y="7267575"/>
          <p14:tracePt t="33282" x="3103563" y="7185025"/>
          <p14:tracePt t="33282" x="3103563" y="7151688"/>
          <p14:tracePt t="33335" x="3086100" y="7185025"/>
          <p14:tracePt t="33344" x="3052763" y="7216775"/>
          <p14:tracePt t="33354" x="3052763" y="7250113"/>
          <p14:tracePt t="33363" x="3036888" y="7316788"/>
          <p14:tracePt t="33372" x="2987675" y="7367588"/>
          <p14:tracePt t="33383" x="2936875" y="7466013"/>
          <p14:tracePt t="33396" x="2903538" y="7499350"/>
          <p14:tracePt t="33405" x="2854325" y="7548563"/>
          <p14:tracePt t="33430" x="2854325" y="7532688"/>
          <p14:tracePt t="33446" x="2854325" y="7466013"/>
          <p14:tracePt t="33455" x="2903538" y="7334250"/>
          <p14:tracePt t="33463" x="2936875" y="7200900"/>
          <p14:tracePt t="33472" x="3021013" y="7067550"/>
          <p14:tracePt t="33489" x="3103563" y="6802438"/>
          <p14:tracePt t="33498" x="3219450" y="6305550"/>
          <p14:tracePt t="33506" x="3268663" y="6122988"/>
          <p14:tracePt t="33523" x="3402013" y="5673725"/>
          <p14:tracePt t="33532" x="3451225" y="5491163"/>
          <p14:tracePt t="33551" x="3568700" y="5143500"/>
          <p14:tracePt t="33562" x="3783013" y="4695825"/>
          <p14:tracePt t="33562" x="3849688" y="4513263"/>
          <p14:tracePt t="33585" x="3949700" y="4297363"/>
          <p14:tracePt t="33586" x="3949700" y="4281488"/>
          <p14:tracePt t="33612" x="3949700" y="4248150"/>
          <p14:tracePt t="33662" x="3949700" y="4281488"/>
          <p14:tracePt t="33714" x="3916363" y="4297363"/>
          <p14:tracePt t="33723" x="3916363" y="4330700"/>
          <p14:tracePt t="33732" x="3900488" y="4413250"/>
          <p14:tracePt t="33741" x="3833813" y="4745038"/>
          <p14:tracePt t="33758" x="3833813" y="5259388"/>
          <p14:tracePt t="33766" x="3833813" y="5673725"/>
          <p14:tracePt t="33775" x="3949700" y="7100888"/>
          <p14:tracePt t="33798" x="3965575" y="7466013"/>
          <p14:tracePt t="33822" x="4032250" y="8129588"/>
          <p14:tracePt t="33836" x="4165600" y="8793163"/>
          <p14:tracePt t="33846" x="4198938" y="8859838"/>
          <p14:tracePt t="33888" x="4198938" y="8843963"/>
          <p14:tracePt t="33902" x="4181475" y="8810625"/>
          <p14:tracePt t="33937" x="4181475" y="8759825"/>
          <p14:tracePt t="33965" x="4181475" y="8728075"/>
          <p14:tracePt t="33982" x="4181475" y="8694738"/>
          <p14:tracePt t="34049" x="4198938" y="8694738"/>
          <p14:tracePt t="34073" x="4198938" y="8677275"/>
          <p14:tracePt t="34090" x="4232275" y="8677275"/>
          <p14:tracePt t="34275" x="4232275" y="8694738"/>
          <p14:tracePt t="34778" x="4232275" y="8677275"/>
          <p14:tracePt t="34802" x="4232275" y="8643938"/>
          <p14:tracePt t="34825" x="4232275" y="8610600"/>
          <p14:tracePt t="34858" x="4232275" y="8561388"/>
          <p14:tracePt t="34886" x="4281488" y="8445500"/>
          <p14:tracePt t="34896" x="4281488" y="8396288"/>
          <p14:tracePt t="34905" x="4281488" y="8362950"/>
          <p14:tracePt t="60468" x="4248150" y="8345488"/>
          <p14:tracePt t="60483" x="4165600" y="8329613"/>
          <p14:tracePt t="60499" x="4116388" y="8296275"/>
          <p14:tracePt t="60502" x="4016375" y="8278813"/>
          <p14:tracePt t="60514" x="3998913" y="8278813"/>
          <p14:tracePt t="60553" x="3551238" y="8445500"/>
          <p14:tracePt t="60562" x="3319463" y="8561388"/>
          <p14:tracePt t="60574" x="2987675" y="8743950"/>
          <p14:tracePt t="60585" x="2820988" y="8810625"/>
          <p14:tracePt t="60604" x="2589213" y="8877300"/>
          <p14:tracePt t="60617" x="2506663" y="8877300"/>
          <p14:tracePt t="60629" x="2406650" y="8877300"/>
          <p14:tracePt t="60646" x="2057400" y="8743950"/>
          <p14:tracePt t="60675" x="1758950" y="8461375"/>
          <p14:tracePt t="60675" x="1709738" y="8362950"/>
          <p14:tracePt t="60696" x="1509713" y="8162925"/>
          <p14:tracePt t="60716" x="1493838" y="8162925"/>
          <p14:tracePt t="60729" x="1476375" y="8162925"/>
          <p14:tracePt t="60749" x="1360488" y="8329613"/>
          <p14:tracePt t="60762" x="1311275" y="8494713"/>
          <p14:tracePt t="60774" x="1311275" y="8843963"/>
          <p14:tracePt t="60785" x="1327150" y="9026525"/>
          <p14:tracePt t="60786" x="1377950" y="9191625"/>
          <p14:tracePt t="60806" x="1493838" y="9424988"/>
          <p14:tracePt t="60816" x="1593850" y="9490075"/>
          <p14:tracePt t="60829" x="1776413" y="9590088"/>
          <p14:tracePt t="60840" x="2141538" y="9590088"/>
          <p14:tracePt t="60850" x="2306638" y="9523413"/>
          <p14:tracePt t="60862" x="2622550" y="9274175"/>
          <p14:tracePt t="60874" x="2771775" y="9142413"/>
          <p14:tracePt t="60884" x="2903538" y="8959850"/>
          <p14:tracePt t="60896" x="3103563" y="8610600"/>
          <p14:tracePt t="60907" x="3219450" y="8345488"/>
          <p14:tracePt t="60917" x="3319463" y="7997825"/>
          <p14:tracePt t="60929" x="3335338" y="7848600"/>
          <p14:tracePt t="60940" x="3335338" y="7764463"/>
          <p14:tracePt t="60951" x="3286125" y="7648575"/>
          <p14:tracePt t="60972" x="3268663" y="7599363"/>
          <p14:tracePt t="60972" x="3252788" y="7599363"/>
          <p14:tracePt t="61013" x="3219450" y="7599363"/>
          <p14:tracePt t="61024" x="3203575" y="7615238"/>
          <p14:tracePt t="61063" x="3203575" y="7648575"/>
          <p14:tracePt t="62238" x="3203575" y="7666038"/>
          <p14:tracePt t="62273" x="3203575" y="7699375"/>
          <p14:tracePt t="62291" x="3203575" y="7715250"/>
          <p14:tracePt t="62319" x="3268663" y="7764463"/>
          <p14:tracePt t="62319" x="3502025" y="8213725"/>
          <p14:tracePt t="62534" x="3502025" y="8180388"/>
          <p14:tracePt t="62547" x="3568700" y="8062913"/>
          <p14:tracePt t="62557" x="3651250" y="7947025"/>
          <p14:tracePt t="62569" x="3684588" y="7931150"/>
          <p14:tracePt t="62583" x="3767138" y="7831138"/>
          <p14:tracePt t="62595" x="3833813" y="7731125"/>
          <p14:tracePt t="62629" x="3767138" y="7699375"/>
          <p14:tracePt t="62665" x="3733800" y="7699375"/>
          <p14:tracePt t="62685" x="3767138" y="7666038"/>
          <p14:tracePt t="62703" x="3767138" y="7648575"/>
          <p14:tracePt t="62712" x="3767138" y="7615238"/>
          <p14:tracePt t="62740" x="3767138" y="7599363"/>
          <p14:tracePt t="62775" x="3767138" y="7581900"/>
          <p14:tracePt t="62815" x="3767138" y="7548563"/>
          <p14:tracePt t="63028" x="3733800" y="7548563"/>
          <p14:tracePt t="63064" x="3733800" y="7581900"/>
          <p14:tracePt t="63082" x="3733800" y="7599363"/>
          <p14:tracePt t="63101" x="3733800" y="7615238"/>
          <p14:tracePt t="63115" x="3733800" y="7648575"/>
          <p14:tracePt t="63115" x="3733800" y="7699375"/>
          <p14:tracePt t="63133" x="3767138" y="7815263"/>
          <p14:tracePt t="63152" x="3767138" y="7848600"/>
          <p14:tracePt t="63152" x="3783013" y="7881938"/>
          <p14:tracePt t="63162" x="3833813" y="7947025"/>
          <p14:tracePt t="63172" x="3849688" y="7980363"/>
          <p14:tracePt t="63202" x="3900488" y="7980363"/>
          <p14:tracePt t="63233" x="3916363" y="7980363"/>
          <p14:tracePt t="63254" x="3965575" y="7931150"/>
          <p14:tracePt t="63264" x="3998913" y="7931150"/>
          <p14:tracePt t="63273" x="3998913" y="7897813"/>
          <p14:tracePt t="63288" x="4016375" y="7897813"/>
          <p14:tracePt t="63318" x="4016375" y="7881938"/>
          <p14:tracePt t="63354" x="4016375" y="7848600"/>
          <p14:tracePt t="63365" x="4016375" y="7831138"/>
          <p14:tracePt t="63375" x="4016375" y="7815263"/>
          <p14:tracePt t="63412" x="3998913" y="7815263"/>
          <p14:tracePt t="63431" x="3965575" y="7815263"/>
          <p14:tracePt t="63442" x="3965575" y="7831138"/>
          <p14:tracePt t="63482" x="3965575" y="7848600"/>
          <p14:tracePt t="63491" x="3949700" y="7848600"/>
          <p14:tracePt t="63527" x="3949700" y="7881938"/>
          <p14:tracePt t="63547" x="3965575" y="7881938"/>
          <p14:tracePt t="63736" x="3965575" y="7848600"/>
          <p14:tracePt t="63782" x="3998913" y="7848600"/>
          <p14:tracePt t="63802" x="4016375" y="7848600"/>
          <p14:tracePt t="63823" x="4032250" y="7881938"/>
          <p14:tracePt t="63835" x="4065588" y="7897813"/>
          <p14:tracePt t="63952" x="4065588" y="7881938"/>
          <p14:tracePt t="63972" x="4032250" y="7881938"/>
          <p14:tracePt t="64166" x="4016375" y="7881938"/>
          <p14:tracePt t="64245" x="4016375" y="7848600"/>
          <p14:tracePt t="64314" x="4016375" y="7831138"/>
          <p14:tracePt t="64365" x="4032250" y="7815263"/>
          <p14:tracePt t="64526" x="4016375" y="7815263"/>
          <p14:tracePt t="65069" x="4016375" y="7781925"/>
          <p14:tracePt t="65186" x="4016375" y="7764463"/>
          <p14:tracePt t="65222" x="3998913" y="7731125"/>
          <p14:tracePt t="65242" x="3998913" y="7715250"/>
          <p14:tracePt t="65447" x="3998913" y="7731125"/>
          <p14:tracePt t="65526" x="3965575" y="7731125"/>
          <p14:tracePt t="66199" x="3965575" y="7764463"/>
          <p14:tracePt t="66278" x="3949700" y="7764463"/>
          <p14:tracePt t="66476" x="3949700" y="7781925"/>
          <p14:tracePt t="66564" x="3949700" y="7815263"/>
          <p14:tracePt t="66572" x="3916363" y="7815263"/>
          <p14:tracePt t="66745" x="3916363" y="7831138"/>
          <p14:tracePt t="66813" x="3900488" y="7831138"/>
          <p14:tracePt t="66987" x="3900488" y="7848600"/>
          <p14:tracePt t="67041" x="3900488" y="7881938"/>
          <p14:tracePt t="67072" x="3883025" y="7881938"/>
          <p14:tracePt t="67081" x="3883025" y="7897813"/>
          <p14:tracePt t="67204" x="3883025" y="7931150"/>
          <p14:tracePt t="67262" x="3883025" y="7947025"/>
          <p14:tracePt t="67283" x="3883025" y="7980363"/>
          <p14:tracePt t="67303" x="3849688" y="7997825"/>
          <p14:tracePt t="67348" x="3849688" y="8013700"/>
          <p14:tracePt t="67596" x="3849688" y="8047038"/>
          <p14:tracePt t="67866" x="3849688" y="8062913"/>
          <p14:tracePt t="67874" x="3883025" y="8062913"/>
          <p14:tracePt t="67903" x="3883025" y="8096250"/>
          <p14:tracePt t="67924" x="3883025" y="8113713"/>
          <p14:tracePt t="67944" x="3900488" y="8113713"/>
          <p14:tracePt t="67965" x="3916363" y="8113713"/>
          <p14:tracePt t="67989" x="4662488" y="7848600"/>
          <p14:tracePt t="67998" x="5094288" y="7715250"/>
          <p14:tracePt t="68012" x="7400925" y="7067550"/>
          <p14:tracePt t="68022" x="8413750" y="6853238"/>
          <p14:tracePt t="68046" x="12196763" y="6305550"/>
          <p14:tracePt t="68065" x="14006513" y="6072188"/>
          <p14:tracePt t="68280" x="14006513" y="6105525"/>
          <p14:tracePt t="68298" x="13973175" y="6122988"/>
          <p14:tracePt t="68307" x="13890625" y="6172200"/>
          <p14:tracePt t="68323" x="13806488" y="6221413"/>
          <p14:tracePt t="68324" x="13708063" y="6238875"/>
          <p14:tracePt t="68339" x="13592175" y="6288088"/>
          <p14:tracePt t="68352" x="13342938" y="6305550"/>
          <p14:tracePt t="68363" x="12828588" y="6354763"/>
          <p14:tracePt t="68373" x="12446000" y="6403975"/>
          <p14:tracePt t="68383" x="11102975" y="6437313"/>
          <p14:tracePt t="68396" x="10537825" y="6388100"/>
          <p14:tracePt t="68405" x="10072688" y="6354763"/>
          <p14:tracePt t="68425" x="8645525" y="6038850"/>
          <p14:tracePt t="68437" x="7616825" y="5773738"/>
          <p14:tracePt t="68452" x="7318375" y="5707063"/>
          <p14:tracePt t="68462" x="7002463" y="5608638"/>
          <p14:tracePt t="68472" x="6140450" y="5375275"/>
          <p14:tracePt t="68485" x="5842000" y="5276850"/>
          <p14:tracePt t="68495" x="4978400" y="5010150"/>
          <p14:tracePt t="68506" x="4862513" y="4960938"/>
          <p14:tracePt t="68524" x="4579938" y="4860925"/>
          <p14:tracePt t="68536" x="4248150" y="4729163"/>
          <p14:tracePt t="68555" x="4083050" y="4678363"/>
          <p14:tracePt t="68555" x="3733800" y="4629150"/>
          <p14:tracePt t="68566" x="3484563" y="4629150"/>
          <p14:tracePt t="68579" x="3368675" y="4645025"/>
          <p14:tracePt t="68903" x="3203575" y="4579938"/>
          <p14:tracePt t="68921" x="2754313" y="4562475"/>
          <p14:tracePt t="68933" x="2638425" y="4529138"/>
          <p14:tracePt t="68945" x="1874838" y="4397375"/>
          <p14:tracePt t="68955" x="1676400" y="4330700"/>
          <p14:tracePt t="68965" x="1443038" y="4230688"/>
          <p14:tracePt t="68979" x="1012825" y="3932238"/>
          <p14:tracePt t="68989" x="863600" y="3783013"/>
          <p14:tracePt t="69000" x="730250" y="3616325"/>
          <p14:tracePt t="69020" x="681038" y="3268663"/>
          <p14:tracePt t="69035" x="681038" y="3070225"/>
          <p14:tracePt t="69054" x="796925" y="2505075"/>
          <p14:tracePt t="69055" x="846138" y="2239963"/>
          <p14:tracePt t="69075" x="863600" y="2106613"/>
          <p14:tracePt t="69096" x="1311275" y="1360488"/>
          <p14:tracePt t="69105" x="1377950" y="1293813"/>
          <p14:tracePt t="69116" x="1509713" y="1211263"/>
          <p14:tracePt t="69125" x="1792288" y="1095375"/>
          <p14:tracePt t="69136" x="2024063" y="1077913"/>
          <p14:tracePt t="69148" x="2355850" y="1044575"/>
          <p14:tracePt t="69167" x="2638425" y="1095375"/>
          <p14:tracePt t="69178" x="2820988" y="1162050"/>
          <p14:tracePt t="69178" x="3535363" y="1443038"/>
          <p14:tracePt t="69209" x="4513263" y="1874838"/>
          <p14:tracePt t="69219" x="4713288" y="2008188"/>
          <p14:tracePt t="69229" x="4878388" y="2106613"/>
          <p14:tracePt t="69238" x="5145088" y="2322513"/>
          <p14:tracePt t="69249" x="5227638" y="2438400"/>
          <p14:tracePt t="69260" x="5294313" y="2587625"/>
          <p14:tracePt t="69278" x="5294313" y="2671763"/>
          <p14:tracePt t="69289" x="5327650" y="2754313"/>
          <p14:tracePt t="69313" x="5294313" y="3152775"/>
          <p14:tracePt t="69314" x="5227638" y="3368675"/>
          <p14:tracePt t="69332" x="5160963" y="3467100"/>
          <p14:tracePt t="69344" x="5145088" y="3551238"/>
          <p14:tracePt t="69353" x="4978400" y="3783013"/>
          <p14:tracePt t="69370" x="4829175" y="4098925"/>
          <p14:tracePt t="69407" x="4813300" y="4214813"/>
          <p14:tracePt t="69419" x="4746625" y="4495800"/>
          <p14:tracePt t="69438" x="4713288" y="4645025"/>
          <p14:tracePt t="69452" x="4746625" y="4729163"/>
          <p14:tracePt t="69467" x="4911725" y="4894263"/>
          <p14:tracePt t="69488" x="5343525" y="4927600"/>
          <p14:tracePt t="70305" x="5327650" y="4927600"/>
          <p14:tracePt t="70306" x="5276850" y="4960938"/>
          <p14:tracePt t="70316" x="5227638" y="4976813"/>
          <p14:tracePt t="70336" x="5210175" y="5010150"/>
          <p14:tracePt t="70357" x="5178425" y="5027613"/>
          <p14:tracePt t="70369" x="5094288" y="5143500"/>
          <p14:tracePt t="70379" x="4878388" y="5310188"/>
          <p14:tracePt t="70391" x="4713288" y="5408613"/>
          <p14:tracePt t="70412" x="4298950" y="5557838"/>
          <p14:tracePt t="70422" x="3998913" y="5657850"/>
          <p14:tracePt t="70433" x="2820988" y="5873750"/>
          <p14:tracePt t="70445" x="2638425" y="5873750"/>
          <p14:tracePt t="70456" x="2124075" y="5873750"/>
          <p14:tracePt t="70466" x="1941513" y="5840413"/>
          <p14:tracePt t="70479" x="1725613" y="5757863"/>
          <p14:tracePt t="70507" x="1493838" y="5375275"/>
          <p14:tracePt t="70518" x="1427163" y="4845050"/>
          <p14:tracePt t="70540" x="1493838" y="3998913"/>
          <p14:tracePt t="70558" x="1560513" y="3733800"/>
          <p14:tracePt t="70579" x="1825625" y="3101975"/>
          <p14:tracePt t="70580" x="2008188" y="2803525"/>
          <p14:tracePt t="70589" x="2108200" y="2687638"/>
          <p14:tracePt t="70599" x="2571750" y="2173288"/>
          <p14:tracePt t="70620" x="2738438" y="2041525"/>
          <p14:tracePt t="70638" x="3021013" y="1874838"/>
          <p14:tracePt t="70651" x="3402013" y="1808163"/>
          <p14:tracePt t="70662" x="4032250" y="1924050"/>
          <p14:tracePt t="70673" x="4430713" y="2106613"/>
          <p14:tracePt t="70695" x="5791200" y="3351213"/>
          <p14:tracePt t="70714" x="6986588" y="5310188"/>
          <p14:tracePt t="70734" x="7102475" y="5641975"/>
          <p14:tracePt t="70752" x="7235825" y="6305550"/>
          <p14:tracePt t="70762" x="7153275" y="6702425"/>
          <p14:tracePt t="70781" x="6654800" y="7334250"/>
          <p14:tracePt t="70782" x="6521450" y="7466013"/>
          <p14:tracePt t="70802" x="5459413" y="7931150"/>
          <p14:tracePt t="70829" x="4513263" y="7897813"/>
          <p14:tracePt t="70847" x="4314825" y="7848600"/>
          <p14:tracePt t="70875" x="3136900" y="6985000"/>
          <p14:tracePt t="70885" x="2473325" y="6221413"/>
          <p14:tracePt t="70896" x="2290763" y="5956300"/>
          <p14:tracePt t="70916" x="1990725" y="5276850"/>
          <p14:tracePt t="70929" x="1958975" y="5127625"/>
          <p14:tracePt t="70940" x="1941513" y="4629150"/>
          <p14:tracePt t="70994" x="2008188" y="4214813"/>
          <p14:tracePt t="71003" x="2538413" y="3201988"/>
          <p14:tracePt t="71023" x="3651250" y="2239963"/>
          <p14:tracePt t="71023" x="4032250" y="2157413"/>
          <p14:tracePt t="71053" x="4762500" y="2438400"/>
          <p14:tracePt t="71062" x="4945063" y="2555875"/>
          <p14:tracePt t="71071" x="5260975" y="2854325"/>
          <p14:tracePt t="71081" x="5924550" y="3716338"/>
          <p14:tracePt t="71091" x="6073775" y="4014788"/>
          <p14:tracePt t="71103" x="6356350" y="4845050"/>
          <p14:tracePt t="71115" x="6356350" y="5027613"/>
          <p14:tracePt t="71128" x="6305550" y="5310188"/>
          <p14:tracePt t="71149" x="5957888" y="5757863"/>
          <p14:tracePt t="71159" x="5510213" y="6056313"/>
          <p14:tracePt t="71179" x="5276850" y="6105525"/>
          <p14:tracePt t="71195" x="5094288" y="6122988"/>
          <p14:tracePt t="71196" x="4232275" y="5889625"/>
          <p14:tracePt t="71207" x="3965575" y="5673725"/>
          <p14:tracePt t="71218" x="3268663" y="4960938"/>
          <p14:tracePt t="71238" x="2854325" y="4495800"/>
          <p14:tracePt t="71250" x="2273300" y="3767138"/>
          <p14:tracePt t="71270" x="2108200" y="3467100"/>
          <p14:tracePt t="71271" x="2057400" y="3268663"/>
          <p14:tracePt t="71290" x="2024063" y="2620963"/>
          <p14:tracePt t="71311" x="2108200" y="2455863"/>
          <p14:tracePt t="71312" x="2290763" y="2106613"/>
          <p14:tracePt t="71332" x="2406650" y="1941513"/>
          <p14:tracePt t="71352" x="2455863" y="1890713"/>
          <p14:tracePt t="71352" x="3136900" y="1493838"/>
          <p14:tracePt t="71363" x="3916363" y="1543050"/>
          <p14:tracePt t="71373" x="4281488" y="1658938"/>
          <p14:tracePt t="71388" x="4746625" y="1874838"/>
          <p14:tracePt t="71398" x="6073775" y="2587625"/>
          <p14:tracePt t="71407" x="6521450" y="2870200"/>
          <p14:tracePt t="71418" x="7583488" y="3783013"/>
          <p14:tracePt t="71438" x="7750175" y="3981450"/>
          <p14:tracePt t="71448" x="7948613" y="4248150"/>
          <p14:tracePt t="71462" x="8066088" y="4629150"/>
          <p14:tracePt t="71473" x="8066088" y="4762500"/>
          <p14:tracePt t="71488" x="7948613" y="5076825"/>
          <p14:tracePt t="71504" x="7866063" y="5143500"/>
          <p14:tracePt t="71514" x="7567613" y="5276850"/>
          <p14:tracePt t="71525" x="7400925" y="5310188"/>
          <p14:tracePt t="71537" x="6837363" y="5359400"/>
          <p14:tracePt t="71556" x="6538913" y="5375275"/>
          <p14:tracePt t="71556" x="6240463" y="5375275"/>
          <p14:tracePt t="71570" x="5343525" y="5375275"/>
          <p14:tracePt t="71579" x="5160963" y="5375275"/>
          <p14:tracePt t="71589" x="4513263" y="5326063"/>
          <p14:tracePt t="71602" x="4348163" y="5326063"/>
          <p14:tracePt t="71613" x="4181475" y="5310188"/>
          <p14:tracePt t="71622" x="3883025" y="5276850"/>
          <p14:tracePt t="71633" x="3717925" y="5243513"/>
          <p14:tracePt t="71653" x="3551238" y="5192713"/>
          <p14:tracePt t="71672" x="3484563" y="5143500"/>
          <p14:tracePt t="71672" x="3451225" y="5143500"/>
          <p14:tracePt t="71695" x="3435350" y="5127625"/>
          <p14:tracePt t="71695" x="3402013" y="5127625"/>
          <p14:tracePt t="71706" x="3386138" y="5127625"/>
          <p14:tracePt t="71716" x="3368675" y="5127625"/>
          <p14:tracePt t="71729" x="3335338" y="5127625"/>
          <p14:tracePt t="71740" x="3170238" y="5159375"/>
          <p14:tracePt t="71761" x="3103563" y="5192713"/>
          <p14:tracePt t="71771" x="2970213" y="5210175"/>
          <p14:tracePt t="71781" x="2921000" y="5243513"/>
          <p14:tracePt t="71803" x="2903538" y="5276850"/>
          <p14:tracePt t="71814" x="2870200" y="5276850"/>
          <p14:tracePt t="71824" x="2754313" y="5326063"/>
          <p14:tracePt t="71847" x="2738438" y="5326063"/>
          <p14:tracePt t="71865" x="2705100" y="5210175"/>
          <p14:tracePt t="71877" x="2705100" y="5076825"/>
          <p14:tracePt t="71895" x="2754313" y="4114800"/>
          <p14:tracePt t="71913" x="2903538" y="2970213"/>
          <p14:tracePt t="71923" x="2970213" y="2638425"/>
          <p14:tracePt t="71937" x="3086100" y="2239963"/>
          <p14:tracePt t="71947" x="3203575" y="1990725"/>
          <p14:tracePt t="71967" x="3435350" y="1709738"/>
          <p14:tracePt t="71985" x="3535363" y="1643063"/>
          <p14:tracePt t="72005" x="3767138" y="1527175"/>
          <p14:tracePt t="72015" x="3949700" y="1709738"/>
          <p14:tracePt t="72035" x="4132263" y="1924050"/>
          <p14:tracePt t="72045" x="4314825" y="2124075"/>
          <p14:tracePt t="72065" x="5227638" y="3268663"/>
          <p14:tracePt t="72075" x="5808663" y="4065588"/>
          <p14:tracePt t="72103" x="6091238" y="4495800"/>
          <p14:tracePt t="72121" x="6688138" y="5192713"/>
          <p14:tracePt t="72132" x="6886575" y="5426075"/>
          <p14:tracePt t="72145" x="6953250" y="5491163"/>
          <p14:tracePt t="72156" x="7002463" y="5541963"/>
          <p14:tracePt t="72180" x="7119938" y="5608638"/>
          <p14:tracePt t="72181" x="7185025" y="5608638"/>
          <p14:tracePt t="72207" x="7550150" y="5657850"/>
          <p14:tracePt t="72218" x="7915275" y="5657850"/>
          <p14:tracePt t="72232" x="10040938" y="5541963"/>
          <p14:tracePt t="72242" x="11583988" y="5426075"/>
          <p14:tracePt t="72254" x="11982450" y="5408613"/>
          <p14:tracePt t="72269" x="12379325" y="5408613"/>
          <p14:tracePt t="72280" x="13641388" y="5408613"/>
          <p14:tracePt t="72290" x="14055725" y="5408613"/>
          <p14:tracePt t="72313" x="14901863" y="5408613"/>
          <p14:tracePt t="72331" x="15251113" y="5375275"/>
          <p14:tracePt t="72346" x="15533688" y="5375275"/>
          <p14:tracePt t="72357" x="15533688" y="5359400"/>
          <p14:tracePt t="72397" x="15549563" y="5359400"/>
          <p14:tracePt t="72423" x="15582900" y="5326063"/>
          <p14:tracePt t="72446" x="15598775" y="5326063"/>
          <p14:tracePt t="72494" x="15632113" y="5326063"/>
          <p14:tracePt t="72503" x="15632113" y="5359400"/>
          <p14:tracePt t="72514" x="15649575" y="5359400"/>
          <p14:tracePt t="72581" x="15649575" y="5375275"/>
          <p14:tracePt t="72618" x="15632113" y="5375275"/>
          <p14:tracePt t="72628" x="15598775" y="5375275"/>
          <p14:tracePt t="72638" x="15582900" y="5375275"/>
          <p14:tracePt t="72648" x="15533688" y="5375275"/>
          <p14:tracePt t="72667" x="15516225" y="5375275"/>
          <p14:tracePt t="72667" x="15417800" y="5375275"/>
          <p14:tracePt t="72686" x="15384463" y="5359400"/>
          <p14:tracePt t="72697" x="15367000" y="5359400"/>
          <p14:tracePt t="72708" x="15300325" y="5310188"/>
          <p14:tracePt t="72720" x="15266988" y="5259388"/>
          <p14:tracePt t="72731" x="15184438" y="5210175"/>
          <p14:tracePt t="72744" x="15151100" y="5210175"/>
          <p14:tracePt t="72756" x="15151100" y="5192713"/>
          <p14:tracePt t="72775" x="15035213" y="5192713"/>
          <p14:tracePt t="72796" x="15019338" y="5192713"/>
          <p14:tracePt t="72797" x="14919325" y="5192713"/>
          <p14:tracePt t="72817" x="14901863" y="5192713"/>
          <p14:tracePt t="72827" x="14885988" y="5192713"/>
          <p14:tracePt t="72863" x="14885988" y="5159375"/>
          <p14:tracePt t="72895" x="14901863" y="5127625"/>
          <p14:tracePt t="72905" x="14968538" y="5076825"/>
          <p14:tracePt t="72916" x="15019338" y="5043488"/>
          <p14:tracePt t="72937" x="15266988" y="4976813"/>
          <p14:tracePt t="72949" x="15433675" y="5010150"/>
          <p14:tracePt t="72961" x="15516225" y="5027613"/>
          <p14:tracePt t="72982" x="15549563" y="5027613"/>
          <p14:tracePt t="72994" x="15632113" y="5076825"/>
          <p14:tracePt t="73004" x="15665450" y="5143500"/>
          <p14:tracePt t="73018" x="15665450" y="5210175"/>
          <p14:tracePt t="73038" x="15665450" y="5259388"/>
          <p14:tracePt t="73052" x="15632113" y="5441950"/>
          <p14:tracePt t="73064" x="15598775" y="5491163"/>
          <p14:tracePt t="73075" x="15482888" y="5591175"/>
          <p14:tracePt t="73086" x="15433675" y="5608638"/>
          <p14:tracePt t="73106" x="15184438" y="5641975"/>
          <p14:tracePt t="73120" x="15084425" y="5641975"/>
          <p14:tracePt t="73131" x="15001875" y="5608638"/>
          <p14:tracePt t="73140" x="14968538" y="5608638"/>
          <p14:tracePt t="73169" x="14919325" y="5541963"/>
          <p14:tracePt t="73180" x="14901863" y="5524500"/>
          <p14:tracePt t="73200" x="14901863" y="5441950"/>
          <p14:tracePt t="73201" x="14885988" y="5426075"/>
          <p14:tracePt t="73221" x="14885988" y="5408613"/>
          <p14:tracePt t="73230" x="14885988" y="5375275"/>
          <p14:tracePt t="73260" x="14919325" y="5359400"/>
          <p14:tracePt t="73270" x="15035213" y="5359400"/>
          <p14:tracePt t="73281" x="15117763" y="5359400"/>
          <p14:tracePt t="73290" x="15135225" y="5375275"/>
          <p14:tracePt t="73304" x="15266988" y="5426075"/>
          <p14:tracePt t="73316" x="15300325" y="5426075"/>
          <p14:tracePt t="73335" x="15367000" y="5475288"/>
          <p14:tracePt t="73345" x="15384463" y="5475288"/>
          <p14:tracePt t="73355" x="15417800" y="5541963"/>
          <p14:tracePt t="73379" x="15417800" y="5591175"/>
          <p14:tracePt t="73407" x="15384463" y="5608638"/>
          <p14:tracePt t="73418" x="15300325" y="5641975"/>
          <p14:tracePt t="73430" x="15266988" y="5641975"/>
          <p14:tracePt t="73440" x="15184438" y="5657850"/>
          <p14:tracePt t="73462" x="15151100" y="5641975"/>
          <p14:tracePt t="73472" x="15068550" y="5608638"/>
          <p14:tracePt t="73485" x="15019338" y="5557838"/>
          <p14:tracePt t="73496" x="14968538" y="5541963"/>
          <p14:tracePt t="73508" x="14952663" y="5524500"/>
          <p14:tracePt t="73521" x="14901863" y="5441950"/>
          <p14:tracePt t="73533" x="14852650" y="5408613"/>
          <p14:tracePt t="73562" x="14752638" y="5310188"/>
          <p14:tracePt t="73582" x="14687550" y="5243513"/>
          <p14:tracePt t="73624" x="14719300" y="5210175"/>
          <p14:tracePt t="73638" x="14803438" y="5192713"/>
          <p14:tracePt t="73658" x="14852650" y="5159375"/>
          <p14:tracePt t="73661" x="14919325" y="5159375"/>
          <p14:tracePt t="73673" x="15019338" y="5143500"/>
          <p14:tracePt t="73686" x="15084425" y="5143500"/>
          <p14:tracePt t="73697" x="15300325" y="5127625"/>
          <p14:tracePt t="73707" x="15367000" y="5127625"/>
          <p14:tracePt t="73718" x="15417800" y="5143500"/>
          <p14:tracePt t="73729" x="15482888" y="5210175"/>
          <p14:tracePt t="73739" x="15516225" y="5243513"/>
          <p14:tracePt t="73751" x="15516225" y="5259388"/>
          <p14:tracePt t="73772" x="15516225" y="5276850"/>
          <p14:tracePt t="73804" x="15482888" y="5310188"/>
          <p14:tracePt t="73804" x="15417800" y="5359400"/>
          <p14:tracePt t="73817" x="15367000" y="5375275"/>
          <p14:tracePt t="73828" x="15351125" y="5375275"/>
          <p14:tracePt t="73839" x="15251113" y="5408613"/>
          <p14:tracePt t="73861" x="15201900" y="5426075"/>
          <p14:tracePt t="73862" x="15117763" y="5426075"/>
          <p14:tracePt t="73883" x="15084425" y="5426075"/>
          <p14:tracePt t="73912" x="15001875" y="5426075"/>
          <p14:tracePt t="73922" x="14968538" y="5426075"/>
          <p14:tracePt t="73954" x="14968538" y="5408613"/>
          <p14:tracePt t="73994" x="14968538" y="5375275"/>
          <p14:tracePt t="74031" x="14968538" y="5359400"/>
          <p14:tracePt t="74471" x="14952663" y="5326063"/>
          <p14:tracePt t="74503" x="14919325" y="5326063"/>
          <p14:tracePt t="74522" x="14852650" y="5259388"/>
          <p14:tracePt t="74522" x="14836775" y="5259388"/>
          <p14:tracePt t="74553" x="14736763" y="5210175"/>
          <p14:tracePt t="74815" x="14719300" y="5210175"/>
          <p14:tracePt t="74842" x="14687550" y="5243513"/>
          <p14:tracePt t="74853" x="14670088" y="5243513"/>
          <p14:tracePt t="74864" x="14670088" y="5259388"/>
          <p14:tracePt t="74874" x="14636750" y="5259388"/>
          <p14:tracePt t="74885" x="14371638" y="5359400"/>
          <p14:tracePt t="74896" x="14171613" y="5408613"/>
          <p14:tracePt t="74907" x="13939838" y="5441950"/>
          <p14:tracePt t="74919" x="13242925" y="5491163"/>
          <p14:tracePt t="74957" x="12960350" y="5491163"/>
          <p14:tracePt t="74966" x="11633200" y="5375275"/>
          <p14:tracePt t="74977" x="8828088" y="5076825"/>
          <p14:tracePt t="74996" x="8313738" y="4976813"/>
          <p14:tracePt t="75007" x="7035800" y="4613275"/>
          <p14:tracePt t="75029" x="6688138" y="4495800"/>
          <p14:tracePt t="75029" x="4929188" y="3981450"/>
          <p14:tracePt t="75045" x="4762500" y="3932238"/>
          <p14:tracePt t="75056" x="4397375" y="3767138"/>
          <p14:tracePt t="75067" x="4364038" y="3716338"/>
          <p14:tracePt t="75079" x="4348163" y="3667125"/>
          <p14:tracePt t="75100" x="4348163" y="3600450"/>
          <p14:tracePt t="75112" x="4397375" y="3649663"/>
          <p14:tracePt t="75323" x="4364038" y="3649663"/>
          <p14:tracePt t="75323" x="4198938" y="3616325"/>
          <p14:tracePt t="75341" x="4016375" y="3584575"/>
          <p14:tracePt t="75362" x="3386138" y="3551238"/>
          <p14:tracePt t="75373" x="2987675" y="3551238"/>
          <p14:tracePt t="75383" x="2970213" y="3533775"/>
          <p14:tracePt t="75407" x="2936875" y="3533775"/>
          <p14:tracePt t="75418" x="2936875" y="3484563"/>
          <p14:tracePt t="75438" x="2622550" y="3384550"/>
          <p14:tracePt t="75449" x="2339975" y="3351213"/>
          <p14:tracePt t="75461" x="2173288" y="3317875"/>
          <p14:tracePt t="75472" x="2008188" y="3302000"/>
          <p14:tracePt t="75484" x="1776413" y="3252788"/>
          <p14:tracePt t="75495" x="1560513" y="3201988"/>
          <p14:tracePt t="75514" x="1077913" y="3101975"/>
          <p14:tracePt t="75524" x="912813" y="3036888"/>
          <p14:tracePt t="75535" x="647700" y="2903538"/>
          <p14:tracePt t="75555" x="614363" y="2836863"/>
          <p14:tracePt t="75566" x="563563" y="2738438"/>
          <p14:tracePt t="75595" x="514350" y="2471738"/>
          <p14:tracePt t="75595" x="531813" y="2173288"/>
          <p14:tracePt t="75607" x="614363" y="2008188"/>
          <p14:tracePt t="75617" x="647700" y="1924050"/>
          <p14:tracePt t="75629" x="681038" y="1841500"/>
          <p14:tracePt t="75640" x="681038" y="1825625"/>
          <p14:tracePt t="75670" x="681038" y="1841500"/>
          <p14:tracePt t="75670" x="647700" y="1874838"/>
          <p14:tracePt t="75700" x="498475" y="2239963"/>
          <p14:tracePt t="75710" x="331788" y="2687638"/>
          <p14:tracePt t="75720" x="249238" y="2870200"/>
          <p14:tracePt t="75731" x="215900" y="3086100"/>
          <p14:tracePt t="75741" x="182563" y="3584575"/>
          <p14:tracePt t="75753" x="215900" y="3767138"/>
          <p14:tracePt t="75764" x="331788" y="4014788"/>
          <p14:tracePt t="75773" x="514350" y="4214813"/>
          <p14:tracePt t="75799" x="614363" y="4248150"/>
          <p14:tracePt t="75799" x="1012825" y="4397375"/>
          <p14:tracePt t="75810" x="1162050" y="4413250"/>
          <p14:tracePt t="75829" x="1874838" y="4379913"/>
          <p14:tracePt t="75830" x="2024063" y="4346575"/>
          <p14:tracePt t="75840" x="2339975" y="4248150"/>
          <p14:tracePt t="75853" x="2936875" y="3932238"/>
          <p14:tracePt t="75864" x="3203575" y="3733800"/>
          <p14:tracePt t="75879" x="3600450" y="3302000"/>
          <p14:tracePt t="75889" x="3667125" y="3135313"/>
          <p14:tracePt t="75900" x="3767138" y="2952750"/>
          <p14:tracePt t="75910" x="4016375" y="2289175"/>
          <p14:tracePt t="75922" x="4065588" y="2124075"/>
          <p14:tracePt t="75933" x="4083050" y="1808163"/>
          <p14:tracePt t="75978" x="4065588" y="1609725"/>
          <p14:tracePt t="76015" x="3435350" y="1327150"/>
          <p14:tracePt t="76024" x="3036888" y="1376363"/>
          <p14:tracePt t="76037" x="2921000" y="1443038"/>
          <p14:tracePt t="76049" x="2705100" y="1558925"/>
          <p14:tracePt t="76061" x="2622550" y="1658938"/>
          <p14:tracePt t="76073" x="2538413" y="1709738"/>
          <p14:tracePt t="76084" x="2406650" y="1924050"/>
          <p14:tracePt t="76096" x="2339975" y="2057400"/>
          <p14:tracePt t="76101" x="2290763" y="2389188"/>
          <p14:tracePt t="76113" x="2273300" y="2638425"/>
          <p14:tracePt t="76124" x="2273300" y="2836863"/>
          <p14:tracePt t="76153" x="2290763" y="3484563"/>
          <p14:tracePt t="76171" x="2306638" y="3733800"/>
          <p14:tracePt t="76171" x="2406650" y="4114800"/>
          <p14:tracePt t="76182" x="2455863" y="4230688"/>
          <p14:tracePt t="76195" x="2805113" y="5027613"/>
          <p14:tracePt t="76206" x="2870200" y="5192713"/>
          <p14:tracePt t="76218" x="3036888" y="5441950"/>
          <p14:tracePt t="76229" x="3286125" y="5707063"/>
          <p14:tracePt t="76250" x="3386138" y="5724525"/>
          <p14:tracePt t="76269" x="3733800" y="5673725"/>
          <p14:tracePt t="76270" x="4016375" y="5491163"/>
          <p14:tracePt t="76280" x="4281488" y="5192713"/>
          <p14:tracePt t="76291" x="4364038" y="5010150"/>
          <p14:tracePt t="76303" x="4464050" y="4762500"/>
          <p14:tracePt t="76315" x="4481513" y="4745038"/>
          <p14:tracePt t="76343" x="4513263" y="4513263"/>
          <p14:tracePt t="76353" x="4513263" y="4462463"/>
          <p14:tracePt t="76365" x="4513263" y="4397375"/>
          <p14:tracePt t="76375" x="4513263" y="4379913"/>
          <p14:tracePt t="76396" x="4481513" y="4297363"/>
          <p14:tracePt t="76406" x="4464050" y="4297363"/>
          <p14:tracePt t="76552" x="4430713" y="4297363"/>
          <p14:tracePt t="79271" x="4414838" y="4297363"/>
          <p14:tracePt t="79291" x="4397375" y="4330700"/>
          <p14:tracePt t="79302" x="4397375" y="4346575"/>
          <p14:tracePt t="79330" x="4181475" y="4462463"/>
          <p14:tracePt t="79341" x="4083050" y="4513263"/>
          <p14:tracePt t="79353" x="3551238" y="4695825"/>
          <p14:tracePt t="79364" x="3368675" y="4695825"/>
          <p14:tracePt t="79374" x="2406650" y="4579938"/>
          <p14:tracePt t="79385" x="2108200" y="4513263"/>
          <p14:tracePt t="79407" x="1277938" y="4164013"/>
          <p14:tracePt t="79418" x="1128713" y="4014788"/>
          <p14:tracePt t="79439" x="879475" y="3700463"/>
          <p14:tracePt t="79449" x="846138" y="3484563"/>
          <p14:tracePt t="79461" x="846138" y="3086100"/>
          <p14:tracePt t="79468" x="863600" y="2870200"/>
          <p14:tracePt t="79481" x="928688" y="2620963"/>
          <p14:tracePt t="79491" x="1095375" y="2190750"/>
          <p14:tracePt t="79503" x="1195388" y="2041525"/>
          <p14:tracePt t="79516" x="1360488" y="1725613"/>
          <p14:tracePt t="79538" x="1377950" y="1643063"/>
          <p14:tracePt t="79538" x="1476375" y="1527175"/>
          <p14:tracePt t="79550" x="1658938" y="1311275"/>
          <p14:tracePt t="79572" x="1841500" y="1195388"/>
          <p14:tracePt t="79583" x="1892300" y="1195388"/>
          <p14:tracePt t="79595" x="1958975" y="1195388"/>
          <p14:tracePt t="79608" x="2224088" y="1260475"/>
          <p14:tracePt t="79620" x="2455863" y="1360488"/>
          <p14:tracePt t="79631" x="3086100" y="1725613"/>
          <p14:tracePt t="79651" x="3286125" y="1890713"/>
          <p14:tracePt t="79669" x="3568700" y="2124075"/>
          <p14:tracePt t="79670" x="3783013" y="2355850"/>
          <p14:tracePt t="79680" x="4032250" y="2705100"/>
          <p14:tracePt t="79691" x="4116388" y="2836863"/>
          <p14:tracePt t="79702" x="4181475" y="2970213"/>
          <p14:tracePt t="79713" x="4298950" y="3268663"/>
          <p14:tracePt t="79723" x="4298950" y="3384550"/>
          <p14:tracePt t="79746" x="4298950" y="3584575"/>
          <p14:tracePt t="79746" x="4281488" y="3700463"/>
          <p14:tracePt t="79758" x="4232275" y="3783013"/>
          <p14:tracePt t="79769" x="4083050" y="4048125"/>
          <p14:tracePt t="79779" x="4032250" y="4098925"/>
          <p14:tracePt t="79800" x="3949700" y="4230688"/>
          <p14:tracePt t="79802" x="3800475" y="4413250"/>
          <p14:tracePt t="79813" x="3684588" y="4529138"/>
          <p14:tracePt t="79823" x="3502025" y="4695825"/>
          <p14:tracePt t="79853" x="3402013" y="4745038"/>
          <p14:tracePt t="79863" x="3368675" y="4795838"/>
          <p14:tracePt t="79874" x="3052763" y="4911725"/>
          <p14:tracePt t="79887" x="2820988" y="4976813"/>
          <p14:tracePt t="79887" x="2655888" y="5027613"/>
          <p14:tracePt t="79907" x="2571750" y="5043488"/>
          <p14:tracePt t="79918" x="2339975" y="5094288"/>
          <p14:tracePt t="79929" x="2290763" y="5127625"/>
          <p14:tracePt t="79939" x="2273300" y="5127625"/>
          <p14:tracePt t="80039" x="2273300" y="5094288"/>
          <p14:tracePt t="80081" x="2273300" y="5076825"/>
          <p14:tracePt t="80228" x="2273300" y="5043488"/>
          <p14:tracePt t="80703" x="2273300" y="5027613"/>
          <p14:tracePt t="80814" x="2273300" y="5010150"/>
          <p14:tracePt t="81037" x="2273300" y="4976813"/>
          <p14:tracePt t="81099" x="2273300" y="4960938"/>
          <p14:tracePt t="81144" x="2306638" y="4960938"/>
          <p14:tracePt t="81157" x="2355850" y="4960938"/>
          <p14:tracePt t="81178" x="2473325" y="4960938"/>
          <p14:tracePt t="81201" x="2506663" y="4960938"/>
          <p14:tracePt t="81202" x="2638425" y="5010150"/>
          <p14:tracePt t="81212" x="2854325" y="5027613"/>
          <p14:tracePt t="81245" x="3783013" y="5027613"/>
          <p14:tracePt t="81256" x="4662488" y="5027613"/>
          <p14:tracePt t="81268" x="5327650" y="5027613"/>
          <p14:tracePt t="81278" x="5842000" y="5127625"/>
          <p14:tracePt t="81295" x="6057900" y="5210175"/>
          <p14:tracePt t="81476" x="6057900" y="5192713"/>
          <p14:tracePt t="81496" x="6007100" y="5192713"/>
          <p14:tracePt t="81507" x="5857875" y="5192713"/>
          <p14:tracePt t="81529" x="5791200" y="5143500"/>
          <p14:tracePt t="81539" x="5575300" y="5076825"/>
          <p14:tracePt t="81550" x="5392738" y="5027613"/>
          <p14:tracePt t="81562" x="5160963" y="4911725"/>
          <p14:tracePt t="81573" x="5060950" y="4894263"/>
          <p14:tracePt t="81585" x="4945063" y="4845050"/>
          <p14:tracePt t="81598" x="4630738" y="4729163"/>
          <p14:tracePt t="81608" x="4414838" y="4629150"/>
          <p14:tracePt t="81620" x="4016375" y="4495800"/>
          <p14:tracePt t="81640" x="3949700" y="4446588"/>
          <p14:tracePt t="81650" x="3849688" y="4413250"/>
          <p14:tracePt t="81672" x="3535363" y="4214813"/>
          <p14:tracePt t="81683" x="3502025" y="4181475"/>
          <p14:tracePt t="81695" x="3502025" y="4164013"/>
          <p14:tracePt t="81718" x="3502025" y="4130675"/>
          <p14:tracePt t="81740" x="3502025" y="4114800"/>
          <p14:tracePt t="81762" x="3502025" y="4098925"/>
          <p14:tracePt t="81773" x="3484563" y="4098925"/>
          <p14:tracePt t="81841" x="3484563" y="4065588"/>
          <p14:tracePt t="81880" x="3484563" y="4048125"/>
          <p14:tracePt t="81933" x="3484563" y="4014788"/>
          <p14:tracePt t="82706" x="3484563" y="3998913"/>
          <p14:tracePt t="82725" x="3484563" y="3981450"/>
          <p14:tracePt t="82810" x="3484563" y="3948113"/>
          <p14:tracePt t="84211" x="3484563" y="3981450"/>
          <p14:tracePt t="84221" x="3484563" y="3998913"/>
          <p14:tracePt t="84274" x="3451225" y="4048125"/>
          <p14:tracePt t="84296" x="3451225" y="4065588"/>
          <p14:tracePt t="84320" x="3568700" y="4065588"/>
          <p14:tracePt t="84332" x="3617913" y="4065588"/>
          <p14:tracePt t="84341" x="4065588" y="3998913"/>
          <p14:tracePt t="84353" x="4314825" y="3948113"/>
          <p14:tracePt t="84363" x="4530725" y="3932238"/>
          <p14:tracePt t="84385" x="5492750" y="3767138"/>
          <p14:tracePt t="84395" x="5626100" y="3733800"/>
          <p14:tracePt t="84405" x="6423025" y="3667125"/>
          <p14:tracePt t="84416" x="6521450" y="3667125"/>
          <p14:tracePt t="84429" x="6688138" y="3667125"/>
          <p14:tracePt t="84452" x="6804025" y="3667125"/>
          <p14:tracePt t="84470" x="7467600" y="3600450"/>
          <p14:tracePt t="84481" x="7750175" y="3533775"/>
          <p14:tracePt t="84732" x="7732713" y="3533775"/>
          <p14:tracePt t="84732" x="7683500" y="3533775"/>
          <p14:tracePt t="84745" x="7634288" y="3584575"/>
          <p14:tracePt t="84757" x="7567613" y="3600450"/>
          <p14:tracePt t="84768" x="7400925" y="3700463"/>
          <p14:tracePt t="84801" x="7269163" y="3783013"/>
          <p14:tracePt t="84820" x="7002463" y="3932238"/>
          <p14:tracePt t="84831" x="6704013" y="4048125"/>
          <p14:tracePt t="84845" x="6588125" y="4065588"/>
          <p14:tracePt t="84862" x="6488113" y="4114800"/>
          <p14:tracePt t="84862" x="6472238" y="4114800"/>
          <p14:tracePt t="84873" x="6405563" y="4130675"/>
          <p14:tracePt t="84905" x="6372225" y="4130675"/>
          <p14:tracePt t="84928" x="6289675" y="4214813"/>
          <p14:tracePt t="84939" x="6207125" y="4230688"/>
          <p14:tracePt t="84951" x="6140450" y="4248150"/>
          <p14:tracePt t="84952" x="6073775" y="4281488"/>
          <p14:tracePt t="84968" x="5973763" y="4330700"/>
          <p14:tracePt t="84979" x="5908675" y="4346575"/>
          <p14:tracePt t="84989" x="5808663" y="4397375"/>
          <p14:tracePt t="85011" x="5741988" y="4413250"/>
          <p14:tracePt t="85011" x="5726113" y="4413250"/>
          <p14:tracePt t="85022" x="5559425" y="4446588"/>
          <p14:tracePt t="85035" x="5510213" y="4462463"/>
          <p14:tracePt t="85046" x="5343525" y="4462463"/>
          <p14:tracePt t="85067" x="5178425" y="4462463"/>
          <p14:tracePt t="85077" x="4995863" y="4462463"/>
          <p14:tracePt t="85087" x="4911725" y="4462463"/>
          <p14:tracePt t="85102" x="4746625" y="4446588"/>
          <p14:tracePt t="85117" x="4662488" y="4397375"/>
          <p14:tracePt t="85131" x="4579938" y="4379913"/>
          <p14:tracePt t="85152" x="4430713" y="4330700"/>
          <p14:tracePt t="85173" x="4314825" y="4248150"/>
          <p14:tracePt t="85173" x="4298950" y="4248150"/>
          <p14:tracePt t="85185" x="4281488" y="4230688"/>
          <p14:tracePt t="85196" x="4248150" y="4230688"/>
          <p14:tracePt t="85208" x="4248150" y="4214813"/>
          <p14:tracePt t="85249" x="4248150" y="4181475"/>
          <p14:tracePt t="85262" x="4232275" y="4181475"/>
          <p14:tracePt t="85371" x="4232275" y="4164013"/>
          <p14:tracePt t="85443" x="4232275" y="4130675"/>
          <p14:tracePt t="85527" x="4232275" y="4114800"/>
          <p14:tracePt t="85536" x="4198938" y="4114800"/>
          <p14:tracePt t="85966" x="4181475" y="4114800"/>
          <p14:tracePt t="85997" x="4083050" y="4098925"/>
          <p14:tracePt t="86027" x="3916363" y="4065588"/>
          <p14:tracePt t="86046" x="3103563" y="3783013"/>
          <p14:tracePt t="86056" x="2870200" y="3700463"/>
          <p14:tracePt t="86068" x="2074863" y="3368675"/>
          <p14:tracePt t="86078" x="1908175" y="3317875"/>
          <p14:tracePt t="86089" x="1676400" y="3219450"/>
          <p14:tracePt t="86099" x="1443038" y="3086100"/>
          <p14:tracePt t="86122" x="1327150" y="2919413"/>
          <p14:tracePt t="86135" x="1327150" y="2870200"/>
          <p14:tracePt t="86146" x="1311275" y="2836863"/>
          <p14:tracePt t="86168" x="1311275" y="2738438"/>
          <p14:tracePt t="86168" x="1277938" y="2705100"/>
          <p14:tracePt t="86179" x="1277938" y="2671763"/>
          <p14:tracePt t="86191" x="1277938" y="2638425"/>
          <p14:tracePt t="86213" x="1260475" y="2587625"/>
          <p14:tracePt t="86264" x="1211263" y="2555875"/>
          <p14:tracePt t="86287" x="1195388" y="2555875"/>
          <p14:tracePt t="86298" x="1162050" y="2555875"/>
          <p14:tracePt t="86325" x="1144588" y="2555875"/>
          <p14:tracePt t="86337" x="1128713" y="2555875"/>
          <p14:tracePt t="86394" x="1095375" y="2555875"/>
          <p14:tracePt t="86418" x="1077913" y="2555875"/>
          <p14:tracePt t="86431" x="1046163" y="2555875"/>
          <p14:tracePt t="86511" x="1046163" y="2522538"/>
          <p14:tracePt t="86532" x="1077913" y="2505075"/>
          <p14:tracePt t="86545" x="1077913" y="2471738"/>
          <p14:tracePt t="86557" x="1128713" y="2438400"/>
          <p14:tracePt t="86568" x="1128713" y="2405063"/>
          <p14:tracePt t="86578" x="1144588" y="2389188"/>
          <p14:tracePt t="86590" x="1195388" y="2339975"/>
          <p14:tracePt t="86602" x="1195388" y="2322513"/>
          <p14:tracePt t="86612" x="1211263" y="2322513"/>
          <p14:tracePt t="86773" x="1211263" y="2289175"/>
          <p14:tracePt t="86803" x="1211263" y="2273300"/>
          <p14:tracePt t="86803" x="1211263" y="2239963"/>
          <p14:tracePt t="86814" x="1211263" y="2190750"/>
          <p14:tracePt t="86825" x="1211263" y="2157413"/>
          <p14:tracePt t="86838" x="1244600" y="2057400"/>
          <p14:tracePt t="86849" x="1260475" y="2041525"/>
          <p14:tracePt t="86862" x="1260475" y="2008188"/>
          <p14:tracePt t="86873" x="1277938" y="1990725"/>
          <p14:tracePt t="86885" x="1277938" y="2008188"/>
          <p14:tracePt t="87149" x="1277938" y="1990725"/>
          <p14:tracePt t="87194" x="1277938" y="2008188"/>
          <p14:tracePt t="87299" x="1260475" y="2008188"/>
          <p14:tracePt t="87327" x="1277938" y="2008188"/>
          <p14:tracePt t="87819" x="1277938" y="1990725"/>
          <p14:tracePt t="87829" x="1260475" y="1990725"/>
          <p14:tracePt t="87859" x="1244600" y="1890713"/>
          <p14:tracePt t="87869" x="1244600" y="1841500"/>
          <p14:tracePt t="87891" x="1244600" y="1825625"/>
          <p14:tracePt t="87902" x="1244600" y="1808163"/>
          <p14:tracePt t="87914" x="1211263" y="1808163"/>
          <p14:tracePt t="87946" x="1128713" y="1808163"/>
          <p14:tracePt t="88184" x="1095375" y="1825625"/>
          <p14:tracePt t="88205" x="1077913" y="1825625"/>
          <p14:tracePt t="88228" x="1077913" y="1808163"/>
          <p14:tracePt t="88250" x="1095375" y="1808163"/>
          <p14:tracePt t="88308" x="1095375" y="1774825"/>
          <p14:tracePt t="88330" x="1077913" y="1774825"/>
          <p14:tracePt t="88375" x="1046163" y="1774825"/>
          <p14:tracePt t="88387" x="1046163" y="1758950"/>
          <p14:tracePt t="88412" x="1028700" y="1758950"/>
          <p14:tracePt t="88424" x="1028700" y="1725613"/>
          <p14:tracePt t="88446" x="1012825" y="1709738"/>
          <p14:tracePt t="88457" x="979488" y="1676400"/>
          <p14:tracePt t="88489" x="962025" y="1658938"/>
          <p14:tracePt t="88532" x="928688" y="1658938"/>
          <p14:tracePt t="88545" x="928688" y="1643063"/>
          <p14:tracePt t="88605" x="879475" y="1592263"/>
          <p14:tracePt t="88616" x="879475" y="1558925"/>
          <p14:tracePt t="88639" x="812800" y="1493838"/>
          <p14:tracePt t="88650" x="796925" y="1493838"/>
          <p14:tracePt t="88673" x="796925" y="1476375"/>
          <p14:tracePt t="88686" x="763588" y="1476375"/>
          <p14:tracePt t="88744" x="696913" y="1543050"/>
          <p14:tracePt t="88778" x="614363" y="1643063"/>
          <p14:tracePt t="88778" x="581025" y="1658938"/>
          <p14:tracePt t="88801" x="563563" y="1676400"/>
          <p14:tracePt t="88879" x="563563" y="1658938"/>
          <p14:tracePt t="88907" x="531813" y="1658938"/>
          <p14:tracePt t="88907" x="531813" y="1643063"/>
          <p14:tracePt t="88918" x="531813" y="1592263"/>
          <p14:tracePt t="88930" x="531813" y="1558925"/>
          <p14:tracePt t="88940" x="514350" y="1527175"/>
          <p14:tracePt t="88973" x="514350" y="1493838"/>
          <p14:tracePt t="89240" x="531813" y="1493838"/>
          <p14:tracePt t="89464" x="563563" y="1476375"/>
          <p14:tracePt t="89511" x="581025" y="1443038"/>
          <p14:tracePt t="89520" x="614363" y="1443038"/>
          <p14:tracePt t="89535" x="681038" y="1409700"/>
          <p14:tracePt t="89547" x="730250" y="1409700"/>
          <p14:tracePt t="89558" x="763588" y="1409700"/>
          <p14:tracePt t="89602" x="1128713" y="1427163"/>
          <p14:tracePt t="89623" x="1643063" y="1609725"/>
          <p14:tracePt t="89635" x="2870200" y="2522538"/>
          <p14:tracePt t="89646" x="3949700" y="3584575"/>
          <p14:tracePt t="89657" x="4232275" y="3816350"/>
          <p14:tracePt t="89671" x="4481513" y="4065588"/>
          <p14:tracePt t="89685" x="4862513" y="4446588"/>
          <p14:tracePt t="89702" x="5260975" y="4845050"/>
          <p14:tracePt t="89713" x="5426075" y="4911725"/>
          <p14:tracePt t="89743" x="5775325" y="4976813"/>
          <p14:tracePt t="89763" x="5957888" y="4579938"/>
          <p14:tracePt t="89783" x="6073775" y="4230688"/>
          <p14:tracePt t="89816" x="6240463" y="3467100"/>
          <p14:tracePt t="89840" x="6207125" y="2854325"/>
          <p14:tracePt t="89850" x="6140450" y="2687638"/>
          <p14:tracePt t="89863" x="5626100" y="2008188"/>
          <p14:tracePt t="89873" x="5376863" y="1874838"/>
          <p14:tracePt t="89885" x="5210175" y="1825625"/>
          <p14:tracePt t="89900" x="5027613" y="1808163"/>
          <p14:tracePt t="89913" x="4232275" y="1874838"/>
          <p14:tracePt t="89928" x="3767138" y="2124075"/>
          <p14:tracePt t="89950" x="3551238" y="2322513"/>
          <p14:tracePt t="89961" x="3386138" y="2455863"/>
          <p14:tracePt t="89972" x="2589213" y="3667125"/>
          <p14:tracePt t="89994" x="2306638" y="4330700"/>
          <p14:tracePt t="89995" x="2239963" y="4645025"/>
          <p14:tracePt t="90006" x="2190750" y="4845050"/>
          <p14:tracePt t="90023" x="2141538" y="5491163"/>
          <p14:tracePt t="90037" x="2190750" y="5840413"/>
          <p14:tracePt t="90049" x="2506663" y="6354763"/>
          <p14:tracePt t="90062" x="2638425" y="6470650"/>
          <p14:tracePt t="90085" x="3021013" y="6686550"/>
          <p14:tracePt t="90095" x="3086100" y="6686550"/>
          <p14:tracePt t="90105" x="3684588" y="6470650"/>
          <p14:tracePt t="90118" x="3916363" y="6238875"/>
          <p14:tracePt t="90136" x="4646613" y="5475288"/>
          <p14:tracePt t="90147" x="4862513" y="5159375"/>
          <p14:tracePt t="90169" x="5045075" y="4911725"/>
          <p14:tracePt t="90170" x="5492750" y="3883025"/>
          <p14:tracePt t="90182" x="5543550" y="3616325"/>
          <p14:tracePt t="90195" x="5492750" y="3135313"/>
          <p14:tracePt t="90196" x="5443538" y="2952750"/>
          <p14:tracePt t="90208" x="5376863" y="2803525"/>
          <p14:tracePt t="90230" x="5094288" y="2289175"/>
          <p14:tracePt t="90230" x="4929188" y="2124075"/>
          <p14:tracePt t="90240" x="4597400" y="1874838"/>
          <p14:tracePt t="90252" x="4430713" y="1774825"/>
          <p14:tracePt t="90263" x="4165600" y="1676400"/>
          <p14:tracePt t="90274" x="3733800" y="1592263"/>
          <p14:tracePt t="90286" x="3435350" y="1592263"/>
          <p14:tracePt t="90313" x="2870200" y="1709738"/>
          <p14:tracePt t="90313" x="2689225" y="1774825"/>
          <p14:tracePt t="90323" x="2538413" y="1874838"/>
          <p14:tracePt t="90334" x="2239963" y="2124075"/>
          <p14:tracePt t="90345" x="2141538" y="2289175"/>
          <p14:tracePt t="90356" x="1908175" y="2986088"/>
          <p14:tracePt t="90369" x="1874838" y="3219450"/>
          <p14:tracePt t="90390" x="1990725" y="4214813"/>
          <p14:tracePt t="90416" x="2124075" y="4495800"/>
          <p14:tracePt t="90436" x="2389188" y="4927600"/>
          <p14:tracePt t="90437" x="3136900" y="5657850"/>
          <p14:tracePt t="90448" x="3767138" y="6005513"/>
          <p14:tracePt t="90462" x="4083050" y="6105525"/>
          <p14:tracePt t="90473" x="4978400" y="6105525"/>
          <p14:tracePt t="90485" x="5343525" y="5989638"/>
          <p14:tracePt t="90498" x="5741988" y="5773738"/>
          <p14:tracePt t="90508" x="6953250" y="4845050"/>
          <p14:tracePt t="90520" x="7169150" y="4613275"/>
          <p14:tracePt t="90535" x="8032750" y="3317875"/>
          <p14:tracePt t="90546" x="8081963" y="3219450"/>
          <p14:tracePt t="90557" x="8131175" y="2919413"/>
          <p14:tracePt t="90568" x="8131175" y="2854325"/>
          <p14:tracePt t="90585" x="8081963" y="2787650"/>
          <p14:tracePt t="90769" x="8097838" y="2738438"/>
          <p14:tracePt t="90779" x="8081963" y="2687638"/>
          <p14:tracePt t="90790" x="8032750" y="2687638"/>
          <p14:tracePt t="90820" x="8015288" y="2671763"/>
          <p14:tracePt t="90821" x="7915275" y="2671763"/>
          <p14:tracePt t="90841" x="7567613" y="2339975"/>
          <p14:tracePt t="90853" x="7518400" y="2224088"/>
          <p14:tracePt t="90875" x="7467600" y="2106613"/>
          <p14:tracePt t="90875" x="7285038" y="1758950"/>
          <p14:tracePt t="90887" x="7235825" y="1676400"/>
          <p14:tracePt t="90898" x="7035800" y="1360488"/>
          <p14:tracePt t="90910" x="6937375" y="1162050"/>
          <p14:tracePt t="90928" x="6688138" y="730250"/>
          <p14:tracePt t="90941" x="6588125" y="614363"/>
          <p14:tracePt t="90954" x="6405563" y="447675"/>
          <p14:tracePt t="90966" x="6256338" y="381000"/>
          <p14:tracePt t="90978" x="6189663" y="347663"/>
          <p14:tracePt t="91001" x="5692775" y="265113"/>
          <p14:tracePt t="91002" x="5392738" y="265113"/>
          <p14:tracePt t="91013" x="4546600" y="265113"/>
          <p14:tracePt t="91024" x="4248150" y="265113"/>
          <p14:tracePt t="91035" x="3900488" y="265113"/>
          <p14:tracePt t="91056" x="3021013" y="347663"/>
          <p14:tracePt t="91056" x="2705100" y="398463"/>
          <p14:tracePt t="91069" x="2190750" y="514350"/>
          <p14:tracePt t="91081" x="1908175" y="630238"/>
          <p14:tracePt t="91093" x="1758950" y="730250"/>
          <p14:tracePt t="91111" x="1543050" y="1012825"/>
          <p14:tracePt t="91112" x="1493838" y="1144588"/>
          <p14:tracePt t="91124" x="1443038" y="1758950"/>
          <p14:tracePt t="91136" x="1443038" y="2057400"/>
          <p14:tracePt t="91146" x="1476375" y="2289175"/>
          <p14:tracePt t="91168" x="1658938" y="3467100"/>
          <p14:tracePt t="91177" x="1874838" y="4462463"/>
          <p14:tracePt t="91188" x="1941513" y="4678363"/>
          <p14:tracePt t="91200" x="2008188" y="4860925"/>
          <p14:tracePt t="91212" x="2173288" y="5076825"/>
          <p14:tracePt t="91225" x="2224088" y="5094288"/>
          <p14:tracePt t="91245" x="2306638" y="5076825"/>
          <p14:tracePt t="91258" x="2355850" y="5010150"/>
          <p14:tracePt t="91280" x="2506663" y="4745038"/>
          <p14:tracePt t="91280" x="2538413" y="4645025"/>
          <p14:tracePt t="91291" x="2571750" y="4513263"/>
          <p14:tracePt t="91302" x="2705100" y="4014788"/>
          <p14:tracePt t="91313" x="2771775" y="3865563"/>
          <p14:tracePt t="91324" x="2870200" y="3616325"/>
          <p14:tracePt t="91336" x="2903538" y="3584575"/>
          <p14:tracePt t="91357" x="2903538" y="3533775"/>
          <p14:tracePt t="91396" x="2921000" y="3533775"/>
          <p14:tracePt t="91429" x="2921000" y="3551238"/>
          <p14:tracePt t="91450" x="2970213" y="3616325"/>
          <p14:tracePt t="91618" x="2970213" y="3551238"/>
          <p14:tracePt t="91629" x="2970213" y="3500438"/>
          <p14:tracePt t="91649" x="2921000" y="3368675"/>
          <p14:tracePt t="91669" x="2854325" y="3219450"/>
          <p14:tracePt t="91669" x="2805113" y="3186113"/>
          <p14:tracePt t="91695" x="2805113" y="3152775"/>
          <p14:tracePt t="91695" x="2754313" y="3070225"/>
          <p14:tracePt t="91725" x="2738438" y="2970213"/>
          <p14:tracePt t="91736" x="2705100" y="2952750"/>
          <p14:tracePt t="91751" x="2689225" y="2787650"/>
          <p14:tracePt t="91766" x="2689225" y="2738438"/>
          <p14:tracePt t="91779" x="2705100" y="2571750"/>
          <p14:tracePt t="91779" x="2705100" y="2522538"/>
          <p14:tracePt t="91792" x="2738438" y="2471738"/>
          <p14:tracePt t="91813" x="2738438" y="2389188"/>
          <p14:tracePt t="91823" x="2738438" y="2322513"/>
          <p14:tracePt t="91835" x="2738438" y="2173288"/>
          <p14:tracePt t="91846" x="2738438" y="2124075"/>
          <p14:tracePt t="91857" x="2738438" y="2106613"/>
          <p14:tracePt t="91869" x="2689225" y="1990725"/>
          <p14:tracePt t="91881" x="2655888" y="1941513"/>
          <p14:tracePt t="91893" x="2422525" y="1709738"/>
          <p14:tracePt t="91922" x="2224088" y="1543050"/>
          <p14:tracePt t="91932" x="2108200" y="1493838"/>
          <p14:tracePt t="91945" x="1941513" y="1427163"/>
          <p14:tracePt t="91956" x="1874838" y="1427163"/>
          <p14:tracePt t="91968" x="1825625" y="1409700"/>
          <p14:tracePt t="91990" x="1709738" y="1409700"/>
          <p14:tracePt t="92002" x="1676400" y="1376363"/>
          <p14:tracePt t="92013" x="1609725" y="1376363"/>
          <p14:tracePt t="92035" x="1609725" y="1360488"/>
          <p14:tracePt t="92189" x="1593850" y="1360488"/>
          <p14:tracePt t="92227" x="1560513" y="1360488"/>
          <p14:tracePt t="92237" x="1543050" y="1360488"/>
          <p14:tracePt t="92263" x="1443038" y="1376363"/>
          <p14:tracePt t="92274" x="1427163" y="1376363"/>
          <p14:tracePt t="92287" x="1327150" y="1409700"/>
          <p14:tracePt t="92311" x="1311275" y="1409700"/>
          <p14:tracePt t="92332" x="1244600" y="1409700"/>
          <p14:tracePt t="92332" x="1211263" y="1409700"/>
          <p14:tracePt t="92344" x="1195388" y="1409700"/>
          <p14:tracePt t="92365" x="1162050" y="1409700"/>
          <p14:tracePt t="92365" x="1128713" y="1409700"/>
          <p14:tracePt t="92378" x="1095375" y="1409700"/>
          <p14:tracePt t="92391" x="1077913" y="1409700"/>
          <p14:tracePt t="92407" x="979488" y="1409700"/>
          <p14:tracePt t="92419" x="962025" y="1409700"/>
          <p14:tracePt t="92446" x="928688" y="1409700"/>
          <p14:tracePt t="92697" x="912813" y="1409700"/>
          <p14:tracePt t="92729" x="879475" y="1409700"/>
          <p14:tracePt t="92752" x="863600" y="1409700"/>
          <p14:tracePt t="92783" x="812800" y="1409700"/>
          <p14:tracePt t="92805" x="681038" y="1409700"/>
          <p14:tracePt t="92806" x="647700" y="1409700"/>
          <p14:tracePt t="92818" x="630238" y="1409700"/>
          <p14:tracePt t="92830" x="614363" y="1409700"/>
          <p14:tracePt t="92885" x="630238" y="1409700"/>
          <p14:tracePt t="92907" x="647700" y="1409700"/>
          <p14:tracePt t="92919" x="681038" y="1409700"/>
          <p14:tracePt t="92930" x="696913" y="1409700"/>
          <p14:tracePt t="92941" x="746125" y="1409700"/>
          <p14:tracePt t="92954" x="763588" y="1409700"/>
          <p14:tracePt t="92966" x="812800" y="1409700"/>
          <p14:tracePt t="92987" x="846138" y="1409700"/>
          <p14:tracePt t="92998" x="863600" y="1409700"/>
          <p14:tracePt t="93011" x="879475" y="1409700"/>
          <p14:tracePt t="93023" x="912813" y="1409700"/>
          <p14:tracePt t="93136" x="879475" y="1409700"/>
          <p14:tracePt t="93146" x="863600" y="1409700"/>
          <p14:tracePt t="93178" x="846138" y="1409700"/>
          <p14:tracePt t="93191" x="812800" y="1409700"/>
          <p14:tracePt t="93204" x="763588" y="1376363"/>
          <p14:tracePt t="93228" x="681038" y="1376363"/>
          <p14:tracePt t="93240" x="647700" y="1360488"/>
          <p14:tracePt t="93251" x="581025" y="1327150"/>
          <p14:tracePt t="93264" x="563563" y="1327150"/>
          <p14:tracePt t="93274" x="531813" y="1327150"/>
          <p14:tracePt t="93286" x="498475" y="1293813"/>
          <p14:tracePt t="93298" x="465138" y="1293813"/>
          <p14:tracePt t="93312" x="447675" y="1260475"/>
          <p14:tracePt t="93362" x="447675" y="1244600"/>
          <p14:tracePt t="93385" x="447675" y="1211263"/>
          <p14:tracePt t="93396" x="465138" y="1162050"/>
          <p14:tracePt t="93407" x="498475" y="1144588"/>
          <p14:tracePt t="93418" x="514350" y="1144588"/>
          <p14:tracePt t="93431" x="581025" y="1044575"/>
          <p14:tracePt t="93452" x="614363" y="1044575"/>
          <p14:tracePt t="93463" x="730250" y="979488"/>
          <p14:tracePt t="93474" x="879475" y="928688"/>
          <p14:tracePt t="93486" x="1077913" y="928688"/>
          <p14:tracePt t="93499" x="1128713" y="928688"/>
          <p14:tracePt t="93511" x="1211263" y="928688"/>
          <p14:tracePt t="93533" x="1260475" y="962025"/>
          <p14:tracePt t="93534" x="1277938" y="962025"/>
          <p14:tracePt t="93535" x="1377950" y="1028700"/>
          <p14:tracePt t="93556" x="1427163" y="1044575"/>
          <p14:tracePt t="93568" x="1493838" y="1095375"/>
          <p14:tracePt t="93568" x="1509713" y="1128713"/>
          <p14:tracePt t="93597" x="1543050" y="1144588"/>
          <p14:tracePt t="93608" x="1543050" y="1162050"/>
          <p14:tracePt t="93621" x="1560513" y="1211263"/>
          <p14:tracePt t="93633" x="1560513" y="1244600"/>
          <p14:tracePt t="93644" x="1560513" y="1260475"/>
          <p14:tracePt t="93656" x="1560513" y="1327150"/>
          <p14:tracePt t="93668" x="1560513" y="1360488"/>
          <p14:tracePt t="93679" x="1560513" y="1376363"/>
          <p14:tracePt t="93690" x="1543050" y="1427163"/>
          <p14:tracePt t="93712" x="1493838" y="1476375"/>
          <p14:tracePt t="93723" x="1493838" y="1493838"/>
          <p14:tracePt t="93736" x="1393825" y="1543050"/>
          <p14:tracePt t="93747" x="1377950" y="1543050"/>
          <p14:tracePt t="93758" x="1360488" y="1543050"/>
          <p14:tracePt t="93771" x="1277938" y="1543050"/>
          <p14:tracePt t="93794" x="1211263" y="1543050"/>
          <p14:tracePt t="93795" x="1144588" y="1543050"/>
          <p14:tracePt t="93818" x="1095375" y="1543050"/>
          <p14:tracePt t="93829" x="962025" y="1543050"/>
          <p14:tracePt t="93841" x="863600" y="1543050"/>
          <p14:tracePt t="93853" x="796925" y="1543050"/>
          <p14:tracePt t="93889" x="763588" y="1527175"/>
          <p14:tracePt t="93912" x="746125" y="1527175"/>
          <p14:tracePt t="93944" x="730250" y="1527175"/>
          <p14:tracePt t="94066" x="696913" y="1527175"/>
          <p14:tracePt t="94177" x="681038" y="1527175"/>
          <p14:tracePt t="94247" x="696913" y="1527175"/>
          <p14:tracePt t="94300" x="730250" y="1527175"/>
          <p14:tracePt t="94330" x="730250" y="1493838"/>
          <p14:tracePt t="94415" x="746125" y="1493838"/>
          <p14:tracePt t="94448" x="763588" y="1493838"/>
          <p14:tracePt t="94472" x="796925" y="1493838"/>
          <p14:tracePt t="94540" x="812800" y="1493838"/>
          <p14:tracePt t="94582" x="812800" y="1476375"/>
          <p14:tracePt t="94669" x="796925" y="1476375"/>
          <p14:tracePt t="94689" x="763588" y="1476375"/>
          <p14:tracePt t="94702" x="763588" y="1443038"/>
          <p14:tracePt t="94713" x="746125" y="1443038"/>
          <p14:tracePt t="94736" x="730250" y="1443038"/>
          <p14:tracePt t="94762" x="730250" y="1427163"/>
          <p14:tracePt t="94762" x="696913" y="1427163"/>
          <p14:tracePt t="94820" x="730250" y="1427163"/>
          <p14:tracePt t="94882" x="746125" y="1427163"/>
          <p14:tracePt t="94904" x="763588" y="1427163"/>
          <p14:tracePt t="94961" x="796925" y="1427163"/>
          <p14:tracePt t="94994" x="796925" y="1409700"/>
          <p14:tracePt t="95044" x="812800" y="1360488"/>
          <p14:tracePt t="95088" x="812800" y="1327150"/>
          <p14:tracePt t="95218" x="812800" y="1311275"/>
          <p14:tracePt t="95550" x="812800" y="1327150"/>
          <p14:tracePt t="95622" x="796925" y="1327150"/>
          <p14:tracePt t="95675" x="763588" y="1327150"/>
          <p14:tracePt t="95688" x="763588" y="1311275"/>
          <p14:tracePt t="95699" x="746125" y="1311275"/>
          <p14:tracePt t="95723" x="730250" y="1311275"/>
          <p14:tracePt t="95762" x="696913" y="1311275"/>
          <p14:tracePt t="95808" x="696913" y="1293813"/>
          <p14:tracePt t="95837" x="681038" y="1293813"/>
          <p14:tracePt t="95933" x="696913" y="1293813"/>
          <p14:tracePt t="95944" x="730250" y="1311275"/>
          <p14:tracePt t="95956" x="812800" y="1327150"/>
          <p14:tracePt t="95986" x="846138" y="1327150"/>
          <p14:tracePt t="96018" x="1128713" y="1360488"/>
          <p14:tracePt t="96018" x="1244600" y="1376363"/>
          <p14:tracePt t="96029" x="1260475" y="1376363"/>
          <p14:tracePt t="96041" x="1327150" y="1376363"/>
          <p14:tracePt t="96055" x="1360488" y="1376363"/>
          <p14:tracePt t="96173" x="1327150" y="1376363"/>
          <p14:tracePt t="96289" x="1311275" y="1376363"/>
          <p14:tracePt t="96320" x="1277938" y="1376363"/>
          <p14:tracePt t="96340" x="1260475" y="1376363"/>
          <p14:tracePt t="96351" x="1244600" y="1376363"/>
          <p14:tracePt t="96362" x="1211263" y="1376363"/>
          <p14:tracePt t="96374" x="1162050" y="1376363"/>
          <p14:tracePt t="96385" x="1144588" y="1376363"/>
          <p14:tracePt t="96396" x="1128713" y="1376363"/>
          <p14:tracePt t="96406" x="1012825" y="1376363"/>
          <p14:tracePt t="96420" x="962025" y="1376363"/>
          <p14:tracePt t="96435" x="846138" y="1376363"/>
          <p14:tracePt t="96457" x="812800" y="1376363"/>
          <p14:tracePt t="96471" x="796925" y="1376363"/>
          <p14:tracePt t="96485" x="796925" y="1409700"/>
          <p14:tracePt t="96610" x="796925" y="1376363"/>
          <p14:tracePt t="96831" x="812800" y="1376363"/>
          <p14:tracePt t="96852" x="812800" y="1409700"/>
          <p14:tracePt t="96985" x="846138" y="1409700"/>
          <p14:tracePt t="97008" x="863600" y="1409700"/>
          <p14:tracePt t="97033" x="912813" y="1376363"/>
          <p14:tracePt t="97034" x="928688" y="1376363"/>
          <p14:tracePt t="97056" x="928688" y="1360488"/>
          <p14:tracePt t="97188" x="928688" y="1327150"/>
          <p14:tracePt t="97400" x="962025" y="1293813"/>
          <p14:tracePt t="97420" x="962025" y="1260475"/>
          <p14:tracePt t="97523" x="928688" y="1260475"/>
          <p14:tracePt t="97535" x="928688" y="1293813"/>
          <p14:tracePt t="97562" x="928688" y="1311275"/>
          <p14:tracePt t="97589" x="928688" y="1327150"/>
          <p14:tracePt t="97602" x="928688" y="1360488"/>
          <p14:tracePt t="97624" x="928688" y="1376363"/>
          <p14:tracePt t="97661" x="928688" y="1409700"/>
          <p14:tracePt t="97662" x="928688" y="1427163"/>
          <p14:tracePt t="97810" x="962025" y="1427163"/>
          <p14:tracePt t="97849" x="962025" y="1409700"/>
          <p14:tracePt t="97895" x="979488" y="1409700"/>
          <p14:tracePt t="97895" x="979488" y="1376363"/>
          <p14:tracePt t="97906" x="1012825" y="1360488"/>
          <p14:tracePt t="98033" x="1028700" y="1376363"/>
          <p14:tracePt t="98043" x="1077913" y="1409700"/>
          <p14:tracePt t="98064" x="1128713" y="1427163"/>
          <p14:tracePt t="98064" x="1162050" y="1443038"/>
          <p14:tracePt t="98074" x="1244600" y="1476375"/>
          <p14:tracePt t="98085" x="1393825" y="1493838"/>
          <p14:tracePt t="98097" x="1493838" y="1493838"/>
          <p14:tracePt t="98108" x="1658938" y="1527175"/>
          <p14:tracePt t="98120" x="1709738" y="1527175"/>
          <p14:tracePt t="98131" x="1725613" y="1527175"/>
          <p14:tracePt t="98145" x="1825625" y="1527175"/>
          <p14:tracePt t="98195" x="1825625" y="1493838"/>
          <p14:tracePt t="98723" x="1792288" y="1493838"/>
          <p14:tracePt t="98777" x="1776413" y="1493838"/>
          <p14:tracePt t="98806" x="1758950" y="1493838"/>
          <p14:tracePt t="98807" x="1725613" y="1493838"/>
          <p14:tracePt t="98829" x="1658938" y="1543050"/>
          <p14:tracePt t="98839" x="1593850" y="1558925"/>
          <p14:tracePt t="98850" x="1493838" y="1558925"/>
          <p14:tracePt t="98873" x="1377950" y="1609725"/>
          <p14:tracePt t="98896" x="1360488" y="1609725"/>
          <p14:tracePt t="98928" x="1360488" y="1592263"/>
          <p14:tracePt t="98960" x="1327150" y="1558925"/>
          <p14:tracePt t="98971" x="1311275" y="1476375"/>
          <p14:tracePt t="98982" x="1311275" y="1443038"/>
          <p14:tracePt t="99004" x="1277938" y="1162050"/>
          <p14:tracePt t="99014" x="1327150" y="1077913"/>
          <p14:tracePt t="99029" x="1377950" y="1012825"/>
          <p14:tracePt t="99061" x="1493838" y="895350"/>
          <p14:tracePt t="99073" x="1543050" y="895350"/>
          <p14:tracePt t="99089" x="1676400" y="912813"/>
          <p14:tracePt t="99101" x="1758950" y="1028700"/>
          <p14:tracePt t="99125" x="1776413" y="1128713"/>
          <p14:tracePt t="99138" x="1725613" y="1244600"/>
          <p14:tracePt t="99169" x="1709738" y="1260475"/>
          <p14:tracePt t="99179" x="1609725" y="1360488"/>
          <p14:tracePt t="99190" x="1593850" y="1360488"/>
          <p14:tracePt t="99202" x="1443038" y="1376363"/>
          <p14:tracePt t="99212" x="1427163" y="1376363"/>
          <p14:tracePt t="99223" x="1393825" y="1376363"/>
          <p14:tracePt t="99235" x="1377950" y="1376363"/>
          <p14:tracePt t="99246" x="1327150" y="1327150"/>
          <p14:tracePt t="99269" x="1311275" y="1327150"/>
          <p14:tracePt t="99290" x="1260475" y="1293813"/>
          <p14:tracePt t="99321" x="1244600" y="1260475"/>
          <p14:tracePt t="99421" x="1211263" y="1260475"/>
          <p14:tracePt t="99441" x="1195388" y="1260475"/>
          <p14:tracePt t="99453" x="1162050" y="1260475"/>
          <p14:tracePt t="99466" x="1012825" y="1293813"/>
          <p14:tracePt t="99479" x="928688" y="1311275"/>
          <p14:tracePt t="99501" x="863600" y="1311275"/>
          <p14:tracePt t="99512" x="763588" y="1311275"/>
          <p14:tracePt t="99523" x="581025" y="1311275"/>
          <p14:tracePt t="99536" x="563563" y="1293813"/>
          <p14:tracePt t="99582" x="563563" y="1260475"/>
          <p14:tracePt t="99624" x="563563" y="1211263"/>
          <p14:tracePt t="99636" x="581025" y="1144588"/>
          <p14:tracePt t="99648" x="681038" y="1044575"/>
          <p14:tracePt t="99669" x="696913" y="1044575"/>
          <p14:tracePt t="99669" x="812800" y="962025"/>
          <p14:tracePt t="99680" x="846138" y="962025"/>
          <p14:tracePt t="99691" x="912813" y="962025"/>
          <p14:tracePt t="99714" x="928688" y="962025"/>
          <p14:tracePt t="99728" x="962025" y="979488"/>
          <p14:tracePt t="99739" x="1046163" y="1077913"/>
          <p14:tracePt t="99753" x="1095375" y="1162050"/>
          <p14:tracePt t="99764" x="1095375" y="1195388"/>
          <p14:tracePt t="99778" x="1128713" y="1244600"/>
          <p14:tracePt t="99779" x="1144588" y="1376363"/>
          <p14:tracePt t="99803" x="1144588" y="1409700"/>
          <p14:tracePt t="99803" x="1144588" y="1443038"/>
          <p14:tracePt t="99824" x="1144588" y="1493838"/>
          <p14:tracePt t="99836" x="1128713" y="1527175"/>
          <p14:tracePt t="99849" x="1095375" y="1543050"/>
          <p14:tracePt t="99875" x="1077913" y="1543050"/>
          <p14:tracePt t="99888" x="1077913" y="1558925"/>
          <p14:tracePt t="100032" x="1095375" y="1558925"/>
          <p14:tracePt t="100064" x="1128713" y="1558925"/>
          <p14:tracePt t="100075" x="1195388" y="1558925"/>
          <p14:tracePt t="100110" x="1244600" y="1592263"/>
          <p14:tracePt t="100130" x="1311275" y="1609725"/>
          <p14:tracePt t="100130" x="1393825" y="1658938"/>
          <p14:tracePt t="100223" x="1377950" y="1658938"/>
          <p14:tracePt t="100256" x="1377950" y="1643063"/>
          <p14:tracePt t="100268" x="1360488" y="1643063"/>
          <p14:tracePt t="100308" x="1327150" y="1643063"/>
          <p14:tracePt t="100328" x="1327150" y="1609725"/>
          <p14:tracePt t="100340" x="1311275" y="1609725"/>
          <p14:tracePt t="100364" x="1311275" y="1592263"/>
          <p14:tracePt t="100424" x="1327150" y="1592263"/>
          <p14:tracePt t="100447" x="1327150" y="1558925"/>
          <p14:tracePt t="100470" x="1360488" y="1558925"/>
          <p14:tracePt t="100491" x="1377950" y="1527175"/>
          <p14:tracePt t="100503" x="1393825" y="1527175"/>
          <p14:tracePt t="100514" x="1393825" y="1493838"/>
          <p14:tracePt t="100745" x="1377950" y="1493838"/>
          <p14:tracePt t="101169" x="1427163" y="1527175"/>
          <p14:tracePt t="101179" x="1493838" y="1609725"/>
          <p14:tracePt t="101189" x="1560513" y="1709738"/>
          <p14:tracePt t="101202" x="1841500" y="2057400"/>
          <p14:tracePt t="101223" x="1990725" y="2224088"/>
          <p14:tracePt t="101235" x="2108200" y="2355850"/>
          <p14:tracePt t="101257" x="3036888" y="3733800"/>
          <p14:tracePt t="101269" x="3052763" y="3767138"/>
          <p14:tracePt t="101280" x="3086100" y="3832225"/>
          <p14:tracePt t="101335" x="3052763" y="3832225"/>
          <p14:tracePt t="101344" x="3036888" y="3816350"/>
          <p14:tracePt t="104549" x="2987675" y="3816350"/>
          <p14:tracePt t="104569" x="2921000" y="3783013"/>
          <p14:tracePt t="104580" x="2805113" y="3733800"/>
          <p14:tracePt t="104602" x="2622550" y="3600450"/>
          <p14:tracePt t="104612" x="2339975" y="3384550"/>
          <p14:tracePt t="104623" x="2173288" y="3302000"/>
          <p14:tracePt t="104635" x="2074863" y="3252788"/>
          <p14:tracePt t="104647" x="1676400" y="3152775"/>
          <p14:tracePt t="104672" x="1543050" y="3152775"/>
          <p14:tracePt t="104678" x="1077913" y="3152775"/>
          <p14:tracePt t="104691" x="962025" y="3152775"/>
          <p14:tracePt t="104704" x="746125" y="3086100"/>
          <p14:tracePt t="104716" x="681038" y="3070225"/>
          <p14:tracePt t="104728" x="447675" y="2970213"/>
          <p14:tracePt t="104741" x="381000" y="2919413"/>
          <p14:tracePt t="104752" x="349250" y="2870200"/>
          <p14:tracePt t="104764" x="349250" y="2854325"/>
          <p14:tracePt t="104778" x="349250" y="2587625"/>
          <p14:tracePt t="104801" x="349250" y="2505075"/>
          <p14:tracePt t="104802" x="349250" y="2438400"/>
          <p14:tracePt t="104821" x="349250" y="2190750"/>
          <p14:tracePt t="104821" x="349250" y="2124075"/>
          <p14:tracePt t="104845" x="349250" y="2008188"/>
          <p14:tracePt t="104846" x="349250" y="1990725"/>
          <p14:tracePt t="104856" x="381000" y="1924050"/>
          <p14:tracePt t="104868" x="414338" y="1808163"/>
          <p14:tracePt t="104878" x="447675" y="1774825"/>
          <p14:tracePt t="104890" x="514350" y="1676400"/>
          <p14:tracePt t="104903" x="514350" y="1658938"/>
          <p14:tracePt t="104914" x="531813" y="1658938"/>
          <p14:tracePt t="104929" x="531813" y="1643063"/>
          <p14:tracePt t="104953" x="563563" y="1643063"/>
          <p14:tracePt t="104965" x="581025" y="1643063"/>
          <p14:tracePt t="104965" x="581025" y="1609725"/>
          <p14:tracePt t="104989" x="614363" y="1609725"/>
          <p14:tracePt t="105001" x="630238" y="1609725"/>
          <p14:tracePt t="105014" x="647700" y="1609725"/>
          <p14:tracePt t="105028" x="681038" y="1609725"/>
          <p14:tracePt t="105052" x="746125" y="1609725"/>
          <p14:tracePt t="105065" x="746125" y="1592263"/>
          <p14:tracePt t="105169" x="763588" y="1592263"/>
          <p14:tracePt t="105355" x="763588" y="1558925"/>
          <p14:tracePt t="105365" x="746125" y="1558925"/>
          <p14:tracePt t="105377" x="746125" y="1543050"/>
          <p14:tracePt t="105395" x="730250" y="1527175"/>
          <p14:tracePt t="105428" x="730250" y="1493838"/>
          <p14:tracePt t="105439" x="696913" y="1476375"/>
          <p14:tracePt t="105487" x="696913" y="1443038"/>
          <p14:tracePt t="105497" x="696913" y="1427163"/>
          <p14:tracePt t="105524" x="730250" y="1409700"/>
          <p14:tracePt t="105547" x="746125" y="1376363"/>
          <p14:tracePt t="105578" x="763588" y="1360488"/>
          <p14:tracePt t="105603" x="796925" y="1360488"/>
          <p14:tracePt t="105628" x="812800" y="1360488"/>
          <p14:tracePt t="105811" x="796925" y="1360488"/>
          <p14:tracePt t="105835" x="763588" y="1360488"/>
          <p14:tracePt t="105857" x="746125" y="1360488"/>
          <p14:tracePt t="105891" x="730250" y="1327150"/>
          <p14:tracePt t="106012" x="730250" y="1311275"/>
          <p14:tracePt t="106031" x="696913" y="1311275"/>
          <p14:tracePt t="106169" x="681038" y="1311275"/>
          <p14:tracePt t="106181" x="681038" y="1293813"/>
          <p14:tracePt t="106318" x="681038" y="1260475"/>
          <p14:tracePt t="106329" x="696913" y="1260475"/>
          <p14:tracePt t="106340" x="730250" y="1244600"/>
          <p14:tracePt t="106372" x="812800" y="1244600"/>
          <p14:tracePt t="106385" x="928688" y="1293813"/>
          <p14:tracePt t="106407" x="1028700" y="1311275"/>
          <p14:tracePt t="106420" x="1046163" y="1311275"/>
          <p14:tracePt t="106433" x="1144588" y="1360488"/>
          <p14:tracePt t="106480" x="1144588" y="1376363"/>
          <p14:tracePt t="106491" x="1144588" y="1409700"/>
          <p14:tracePt t="106504" x="1144588" y="1427163"/>
          <p14:tracePt t="106518" x="1144588" y="1443038"/>
          <p14:tracePt t="106545" x="1128713" y="1443038"/>
          <p14:tracePt t="106626" x="1095375" y="1443038"/>
          <p14:tracePt t="106769" x="1095375" y="1427163"/>
          <p14:tracePt t="106837" x="1077913" y="1427163"/>
          <p14:tracePt t="106847" x="1028700" y="1427163"/>
          <p14:tracePt t="106871" x="1012825" y="1443038"/>
          <p14:tracePt t="106882" x="912813" y="1558925"/>
          <p14:tracePt t="106895" x="912813" y="1592263"/>
          <p14:tracePt t="106907" x="796925" y="1758950"/>
          <p14:tracePt t="106920" x="763588" y="1825625"/>
          <p14:tracePt t="106932" x="763588" y="1841500"/>
          <p14:tracePt t="106945" x="763588" y="1941513"/>
          <p14:tracePt t="106962" x="763588" y="1957388"/>
          <p14:tracePt t="107003" x="746125" y="1957388"/>
          <p14:tracePt t="107043" x="746125" y="1941513"/>
          <p14:tracePt t="107086" x="746125" y="1874838"/>
          <p14:tracePt t="107086" x="746125" y="1808163"/>
          <p14:tracePt t="107097" x="746125" y="1774825"/>
          <p14:tracePt t="107108" x="746125" y="1725613"/>
          <p14:tracePt t="107119" x="746125" y="1709738"/>
          <p14:tracePt t="107152" x="746125" y="1676400"/>
          <p14:tracePt t="107173" x="796925" y="1643063"/>
          <p14:tracePt t="107196" x="879475" y="1592263"/>
          <p14:tracePt t="107207" x="912813" y="1592263"/>
          <p14:tracePt t="107220" x="1012825" y="1609725"/>
          <p14:tracePt t="107231" x="1028700" y="1609725"/>
          <p14:tracePt t="107245" x="1077913" y="1609725"/>
          <p14:tracePt t="107268" x="1211263" y="1658938"/>
          <p14:tracePt t="107279" x="1277938" y="1725613"/>
          <p14:tracePt t="107291" x="1311275" y="1725613"/>
          <p14:tracePt t="107315" x="1311275" y="1758950"/>
          <p14:tracePt t="107315" x="1377950" y="1874838"/>
          <p14:tracePt t="107327" x="1377950" y="1890713"/>
          <p14:tracePt t="107340" x="1393825" y="2041525"/>
          <p14:tracePt t="107352" x="1393825" y="2057400"/>
          <p14:tracePt t="107373" x="1377950" y="2073275"/>
          <p14:tracePt t="107399" x="1277938" y="2073275"/>
          <p14:tracePt t="107411" x="1260475" y="2073275"/>
          <p14:tracePt t="107423" x="1211263" y="2057400"/>
          <p14:tracePt t="107435" x="1195388" y="2041525"/>
          <p14:tracePt t="107457" x="1128713" y="1990725"/>
          <p14:tracePt t="107479" x="1046163" y="1841500"/>
          <p14:tracePt t="107489" x="1028700" y="1825625"/>
          <p14:tracePt t="107512" x="1028700" y="1774825"/>
          <p14:tracePt t="107523" x="1046163" y="1758950"/>
          <p14:tracePt t="107546" x="1195388" y="1658938"/>
          <p14:tracePt t="107557" x="1360488" y="1658938"/>
          <p14:tracePt t="107569" x="1427163" y="1658938"/>
          <p14:tracePt t="107579" x="1509713" y="1709738"/>
          <p14:tracePt t="107603" x="1725613" y="1924050"/>
          <p14:tracePt t="107613" x="1825625" y="2008188"/>
          <p14:tracePt t="107623" x="1841500" y="2057400"/>
          <p14:tracePt t="107636" x="1841500" y="2073275"/>
          <p14:tracePt t="107649" x="1841500" y="2173288"/>
          <p14:tracePt t="107673" x="1841500" y="2190750"/>
          <p14:tracePt t="107673" x="1841500" y="2224088"/>
          <p14:tracePt t="107695" x="1825625" y="2224088"/>
          <p14:tracePt t="107732" x="1792288" y="2224088"/>
          <p14:tracePt t="107757" x="1776413" y="2224088"/>
          <p14:tracePt t="107806" x="1709738" y="2389188"/>
          <p14:tracePt t="107807" x="1658938" y="2455863"/>
          <p14:tracePt t="107830" x="1493838" y="2952750"/>
          <p14:tracePt t="107841" x="1493838" y="3070225"/>
          <p14:tracePt t="107854" x="1443038" y="3484563"/>
          <p14:tracePt t="107865" x="1443038" y="3667125"/>
          <p14:tracePt t="107878" x="1427163" y="3998913"/>
          <p14:tracePt t="107890" x="1393825" y="4281488"/>
          <p14:tracePt t="107904" x="1393825" y="4462463"/>
          <p14:tracePt t="107916" x="1377950" y="4513263"/>
          <p14:tracePt t="107929" x="1377950" y="4645025"/>
          <p14:tracePt t="107942" x="1360488" y="4678363"/>
          <p14:tracePt t="107957" x="1327150" y="4695825"/>
          <p14:tracePt t="107968" x="1311275" y="4762500"/>
          <p14:tracePt t="107995" x="1311275" y="4795838"/>
          <p14:tracePt t="108021" x="1277938" y="4845050"/>
          <p14:tracePt t="108034" x="1277938" y="4860925"/>
          <p14:tracePt t="108046" x="1277938" y="4911725"/>
          <p14:tracePt t="108069" x="1277938" y="4927600"/>
          <p14:tracePt t="108086" x="1277938" y="4960938"/>
          <p14:tracePt t="108185" x="1277938" y="4927600"/>
          <p14:tracePt t="108218" x="1277938" y="4911725"/>
          <p14:tracePt t="108239" x="1277938" y="4894263"/>
          <p14:tracePt t="108320" x="1311275" y="4894263"/>
          <p14:tracePt t="108331" x="1360488" y="5127625"/>
          <p14:tracePt t="108345" x="1393825" y="5243513"/>
          <p14:tracePt t="108362" x="1427163" y="5310188"/>
          <p14:tracePt t="108362" x="1443038" y="5441950"/>
          <p14:tracePt t="108379" x="1476375" y="5524500"/>
          <p14:tracePt t="108391" x="1476375" y="5608638"/>
          <p14:tracePt t="108402" x="1476375" y="5673725"/>
          <p14:tracePt t="108424" x="1493838" y="5840413"/>
          <p14:tracePt t="108447" x="1443038" y="6005513"/>
          <p14:tracePt t="108469" x="1360488" y="6122988"/>
          <p14:tracePt t="108506" x="1277938" y="6172200"/>
          <p14:tracePt t="108518" x="1260475" y="6188075"/>
          <p14:tracePt t="108531" x="1095375" y="6272213"/>
          <p14:tracePt t="108545" x="1077913" y="6288088"/>
          <p14:tracePt t="108545" x="1046163" y="6288088"/>
          <p14:tracePt t="108558" x="962025" y="6288088"/>
          <p14:tracePt t="108571" x="912813" y="6288088"/>
          <p14:tracePt t="108585" x="863600" y="6288088"/>
          <p14:tracePt t="108607" x="846138" y="6288088"/>
          <p14:tracePt t="108620" x="846138" y="6272213"/>
          <p14:tracePt t="108632" x="730250" y="6188075"/>
          <p14:tracePt t="108657" x="647700" y="6072188"/>
          <p14:tracePt t="108657" x="647700" y="6056313"/>
          <p14:tracePt t="108669" x="647700" y="6038850"/>
          <p14:tracePt t="108695" x="730250" y="6005513"/>
          <p14:tracePt t="108718" x="746125" y="5989638"/>
          <p14:tracePt t="108728" x="796925" y="5989638"/>
          <p14:tracePt t="108751" x="1277938" y="5922963"/>
          <p14:tracePt t="108762" x="1327150" y="5940425"/>
          <p14:tracePt t="108774" x="1393825" y="5956300"/>
          <p14:tracePt t="108807" x="1476375" y="6038850"/>
          <p14:tracePt t="108808" x="1476375" y="6072188"/>
          <p14:tracePt t="108840" x="1443038" y="6105525"/>
          <p14:tracePt t="108852" x="1327150" y="6172200"/>
          <p14:tracePt t="108878" x="1244600" y="6172200"/>
          <p14:tracePt t="108895" x="1162050" y="6156325"/>
          <p14:tracePt t="108907" x="1162050" y="6105525"/>
          <p14:tracePt t="108919" x="1144588" y="6105525"/>
          <p14:tracePt t="108942" x="1144588" y="6072188"/>
          <p14:tracePt t="108954" x="1162050" y="6072188"/>
          <p14:tracePt t="108965" x="1277938" y="6038850"/>
          <p14:tracePt t="108979" x="1327150" y="6038850"/>
          <p14:tracePt t="108990" x="1493838" y="6038850"/>
          <p14:tracePt t="109004" x="1725613" y="6038850"/>
          <p14:tracePt t="109016" x="1792288" y="6056313"/>
          <p14:tracePt t="109028" x="1841500" y="6056313"/>
          <p14:tracePt t="109051" x="1908175" y="6056313"/>
          <p14:tracePt t="109062" x="1941513" y="6056313"/>
          <p14:tracePt t="109086" x="1908175" y="6056313"/>
          <p14:tracePt t="109123" x="1892300" y="6056313"/>
          <p14:tracePt t="109150" x="1892300" y="6005513"/>
          <p14:tracePt t="109199" x="1908175" y="6005513"/>
          <p14:tracePt t="109223" x="1941513" y="6005513"/>
          <p14:tracePt t="109235" x="1990725" y="6005513"/>
          <p14:tracePt t="109248" x="2024063" y="6038850"/>
          <p14:tracePt t="109262" x="2057400" y="6056313"/>
          <p14:tracePt t="109262" x="2224088" y="6056313"/>
          <p14:tracePt t="109278" x="2290763" y="6072188"/>
          <p14:tracePt t="109301" x="2538413" y="6072188"/>
          <p14:tracePt t="109302" x="2638425" y="6072188"/>
          <p14:tracePt t="109313" x="2738438" y="6072188"/>
          <p14:tracePt t="109323" x="2921000" y="6056313"/>
          <p14:tracePt t="109336" x="2970213" y="6056313"/>
          <p14:tracePt t="109357" x="3036888" y="6038850"/>
          <p14:tracePt t="109560" x="3021013" y="6038850"/>
          <p14:tracePt t="109569" x="2987675" y="6038850"/>
          <p14:tracePt t="109586" x="2970213" y="6038850"/>
          <p14:tracePt t="109611" x="2921000" y="6038850"/>
          <p14:tracePt t="109654" x="2903538" y="6038850"/>
          <p14:tracePt t="109728" x="2903538" y="6005513"/>
          <p14:tracePt t="109912" x="2903538" y="6038850"/>
          <p14:tracePt t="109954" x="2870200" y="6038850"/>
          <p14:tracePt t="111944" x="2870200" y="6056313"/>
          <p14:tracePt t="111991" x="2870200" y="6072188"/>
          <p14:tracePt t="112034" x="2870200" y="6056313"/>
          <p14:tracePt t="112091" x="2870200" y="6038850"/>
          <p14:tracePt t="112174" x="2870200" y="6056313"/>
          <p14:tracePt t="112481" x="2870200" y="6038850"/>
          <p14:tracePt t="112532" x="2870200" y="6005513"/>
          <p14:tracePt t="112555" x="2870200" y="5956300"/>
          <p14:tracePt t="112568" x="2870200" y="5940425"/>
          <p14:tracePt t="113822" x="2854325" y="5922963"/>
          <p14:tracePt t="113823" x="2854325" y="5889625"/>
          <p14:tracePt t="113833" x="2738438" y="5641975"/>
          <p14:tracePt t="113848" x="2638425" y="5441950"/>
          <p14:tracePt t="113861" x="2455863" y="5210175"/>
          <p14:tracePt t="113874" x="2190750" y="4927600"/>
          <p14:tracePt t="113887" x="1958975" y="4729163"/>
          <p14:tracePt t="113900" x="447675" y="3716338"/>
          <p14:tracePt t="113918" x="166688" y="3467100"/>
          <p14:tracePt t="114576" x="66675" y="1643063"/>
          <p14:tracePt t="114597" x="231775" y="1443038"/>
          <p14:tracePt t="114612" x="231775" y="1427163"/>
          <p14:tracePt t="114628" x="282575" y="1360488"/>
          <p14:tracePt t="114645" x="298450" y="1327150"/>
          <p14:tracePt t="114736" x="331788" y="1327150"/>
          <p14:tracePt t="114747" x="331788" y="1311275"/>
          <p14:tracePt t="114758" x="398463" y="1293813"/>
          <p14:tracePt t="114771" x="447675" y="1244600"/>
          <p14:tracePt t="114805" x="514350" y="1195388"/>
          <p14:tracePt t="114805" x="563563" y="1144588"/>
          <p14:tracePt t="114829" x="630238" y="1095375"/>
          <p14:tracePt t="114861" x="647700" y="1095375"/>
          <p14:tracePt t="114872" x="681038" y="1128713"/>
          <p14:tracePt t="114885" x="696913" y="1144588"/>
          <p14:tracePt t="114908" x="696913" y="1162050"/>
          <p14:tracePt t="114923" x="730250" y="1211263"/>
          <p14:tracePt t="114935" x="746125" y="1327150"/>
          <p14:tracePt t="114957" x="763588" y="1376363"/>
          <p14:tracePt t="114970" x="763588" y="1443038"/>
          <p14:tracePt t="114983" x="796925" y="1443038"/>
          <p14:tracePt t="115016" x="796925" y="1476375"/>
          <p14:tracePt t="115098" x="812800" y="1476375"/>
          <p14:tracePt t="115121" x="812800" y="1443038"/>
          <p14:tracePt t="115157" x="846138" y="1443038"/>
          <p14:tracePt t="115157" x="879475" y="1443038"/>
          <p14:tracePt t="115180" x="912813" y="1443038"/>
          <p14:tracePt t="115180" x="962025" y="1427163"/>
          <p14:tracePt t="115191" x="979488" y="1427163"/>
          <p14:tracePt t="115203" x="1012825" y="1427163"/>
          <p14:tracePt t="115228" x="1046163" y="1427163"/>
          <p14:tracePt t="115341" x="1028700" y="1427163"/>
          <p14:tracePt t="115352" x="1012825" y="1427163"/>
          <p14:tracePt t="115378" x="962025" y="1427163"/>
          <p14:tracePt t="115391" x="912813" y="1427163"/>
          <p14:tracePt t="115414" x="863600" y="1427163"/>
          <p14:tracePt t="115468" x="846138" y="1427163"/>
          <p14:tracePt t="115490" x="846138" y="1409700"/>
          <p14:tracePt t="115543" x="863600" y="1409700"/>
          <p14:tracePt t="115614" x="879475" y="1409700"/>
          <p14:tracePt t="115625" x="928688" y="1376363"/>
          <p14:tracePt t="115645" x="1162050" y="1293813"/>
          <p14:tracePt t="115670" x="1260475" y="1244600"/>
          <p14:tracePt t="115670" x="1327150" y="1244600"/>
          <p14:tracePt t="115694" x="1427163" y="1244600"/>
          <p14:tracePt t="115727" x="1443038" y="1244600"/>
          <p14:tracePt t="115775" x="1509713" y="1260475"/>
          <p14:tracePt t="115806" x="1543050" y="1260475"/>
          <p14:tracePt t="115831" x="1560513" y="1260475"/>
          <p14:tracePt t="115886" x="1676400" y="1293813"/>
          <p14:tracePt t="115917" x="1709738" y="1311275"/>
          <p14:tracePt t="115945" x="1725613" y="1327150"/>
          <p14:tracePt t="115969" x="1758950" y="1376363"/>
          <p14:tracePt t="115984" x="1758950" y="1409700"/>
          <p14:tracePt t="115995" x="1758950" y="1427163"/>
          <p14:tracePt t="116008" x="1758950" y="1443038"/>
          <p14:tracePt t="116154" x="1725613" y="1443038"/>
          <p14:tracePt t="116174" x="1709738" y="1443038"/>
          <p14:tracePt t="116175" x="1676400" y="1443038"/>
          <p14:tracePt t="116187" x="1609725" y="1443038"/>
          <p14:tracePt t="116199" x="1593850" y="1443038"/>
          <p14:tracePt t="116213" x="1560513" y="1443038"/>
          <p14:tracePt t="116224" x="1493838" y="1443038"/>
          <p14:tracePt t="116237" x="1427163" y="1427163"/>
          <p14:tracePt t="116261" x="1393825" y="1427163"/>
          <p14:tracePt t="116308" x="1393825" y="1409700"/>
          <p14:tracePt t="116309" x="1377950" y="1376363"/>
          <p14:tracePt t="116322" x="1377950" y="1360488"/>
          <p14:tracePt t="116335" x="1377950" y="1327150"/>
          <p14:tracePt t="116346" x="1377950" y="1311275"/>
          <p14:tracePt t="116383" x="1377950" y="1260475"/>
          <p14:tracePt t="116393" x="1377950" y="1211263"/>
          <p14:tracePt t="116427" x="1377950" y="1195388"/>
          <p14:tracePt t="116427" x="1427163" y="1162050"/>
          <p14:tracePt t="116440" x="1443038" y="1162050"/>
          <p14:tracePt t="116440" x="1443038" y="1144588"/>
          <p14:tracePt t="116454" x="1476375" y="1144588"/>
          <p14:tracePt t="116496" x="1509713" y="1162050"/>
          <p14:tracePt t="116507" x="1543050" y="1195388"/>
          <p14:tracePt t="116520" x="1593850" y="1260475"/>
          <p14:tracePt t="116535" x="1676400" y="1327150"/>
          <p14:tracePt t="116547" x="1676400" y="1376363"/>
          <p14:tracePt t="116561" x="1709738" y="1427163"/>
          <p14:tracePt t="116573" x="1709738" y="1443038"/>
          <p14:tracePt t="116587" x="1709738" y="1493838"/>
          <p14:tracePt t="116657" x="1676400" y="1493838"/>
          <p14:tracePt t="116672" x="1658938" y="1493838"/>
          <p14:tracePt t="116697" x="1643063" y="1493838"/>
          <p14:tracePt t="116711" x="1593850" y="1476375"/>
          <p14:tracePt t="116728" x="1543050" y="1427163"/>
          <p14:tracePt t="116754" x="1509713" y="1427163"/>
          <p14:tracePt t="116766" x="1509713" y="1360488"/>
          <p14:tracePt t="116785" x="1509713" y="1311275"/>
          <p14:tracePt t="116823" x="1543050" y="1311275"/>
          <p14:tracePt t="116845" x="1658938" y="1311275"/>
          <p14:tracePt t="116868" x="1676400" y="1327150"/>
          <p14:tracePt t="116868" x="1725613" y="1376363"/>
          <p14:tracePt t="116894" x="1758950" y="1376363"/>
          <p14:tracePt t="116906" x="1758950" y="1427163"/>
          <p14:tracePt t="116919" x="1776413" y="1443038"/>
          <p14:tracePt t="116955" x="1776413" y="1476375"/>
          <p14:tracePt t="116967" x="1758950" y="1493838"/>
          <p14:tracePt t="117005" x="1725613" y="1476375"/>
          <p14:tracePt t="117019" x="1709738" y="1476375"/>
          <p14:tracePt t="117035" x="1676400" y="1443038"/>
          <p14:tracePt t="117048" x="1643063" y="1409700"/>
          <p14:tracePt t="117090" x="1643063" y="1376363"/>
          <p14:tracePt t="117190" x="1643063" y="1360488"/>
          <p14:tracePt t="117251" x="1643063" y="1327150"/>
          <p14:tracePt t="117265" x="1609725" y="1327150"/>
          <p14:tracePt t="117345" x="1593850" y="1327150"/>
          <p14:tracePt t="117418" x="1560513" y="1327150"/>
          <p14:tracePt t="117494" x="1543050" y="1360488"/>
          <p14:tracePt t="117504" x="1543050" y="1376363"/>
          <p14:tracePt t="117517" x="1543050" y="1409700"/>
          <p14:tracePt t="117535" x="1509713" y="1476375"/>
          <p14:tracePt t="117548" x="1509713" y="1493838"/>
          <p14:tracePt t="117561" x="1509713" y="1527175"/>
          <p14:tracePt t="117618" x="1493838" y="1543050"/>
          <p14:tracePt t="117644" x="1476375" y="1543050"/>
          <p14:tracePt t="117669" x="1443038" y="1543050"/>
          <p14:tracePt t="117704" x="1427163" y="1527175"/>
          <p14:tracePt t="117716" x="1393825" y="1527175"/>
          <p14:tracePt t="117728" x="1327150" y="1527175"/>
          <p14:tracePt t="117752" x="1327150" y="1493838"/>
          <p14:tracePt t="117752" x="1244600" y="1493838"/>
          <p14:tracePt t="117764" x="1211263" y="1493838"/>
          <p14:tracePt t="117778" x="1162050" y="1493838"/>
          <p14:tracePt t="117778" x="1144588" y="1493838"/>
          <p14:tracePt t="117864" x="1128713" y="1493838"/>
          <p14:tracePt t="117899" x="1095375" y="1493838"/>
          <p14:tracePt t="117912" x="1077913" y="1493838"/>
          <p14:tracePt t="117946" x="1012825" y="1443038"/>
          <p14:tracePt t="117957" x="979488" y="1427163"/>
          <p14:tracePt t="117969" x="912813" y="1376363"/>
          <p14:tracePt t="117994" x="912813" y="1360488"/>
          <p14:tracePt t="118008" x="879475" y="1360488"/>
          <p14:tracePt t="118020" x="912813" y="1293813"/>
          <p14:tracePt t="118044" x="928688" y="1211263"/>
          <p14:tracePt t="118056" x="962025" y="1211263"/>
          <p14:tracePt t="118068" x="1012825" y="1162050"/>
          <p14:tracePt t="118083" x="1012825" y="1144588"/>
          <p14:tracePt t="118103" x="1028700" y="1144588"/>
          <p14:tracePt t="118188" x="1028700" y="1162050"/>
          <p14:tracePt t="118199" x="1046163" y="1195388"/>
          <p14:tracePt t="118213" x="1046163" y="1211263"/>
          <p14:tracePt t="118228" x="1046163" y="1244600"/>
          <p14:tracePt t="118240" x="1046163" y="1260475"/>
          <p14:tracePt t="118267" x="1028700" y="1260475"/>
          <p14:tracePt t="118278" x="1028700" y="1293813"/>
          <p14:tracePt t="118289" x="1012825" y="1311275"/>
          <p14:tracePt t="118337" x="979488" y="1327150"/>
          <p14:tracePt t="118383" x="962025" y="1327150"/>
          <p14:tracePt t="118394" x="912813" y="1360488"/>
          <p14:tracePt t="118404" x="796925" y="1376363"/>
          <p14:tracePt t="118432" x="763588" y="1376363"/>
          <p14:tracePt t="118477" x="746125" y="1376363"/>
          <p14:tracePt t="118512" x="746125" y="1360488"/>
          <p14:tracePt t="118523" x="730250" y="1327150"/>
          <p14:tracePt t="118570" x="730250" y="1311275"/>
          <p14:tracePt t="118632" x="730250" y="1293813"/>
          <p14:tracePt t="118743" x="746125" y="1293813"/>
          <p14:tracePt t="118769" x="746125" y="1311275"/>
          <p14:tracePt t="118780" x="763588" y="1311275"/>
          <p14:tracePt t="118846" x="796925" y="1327150"/>
          <p14:tracePt t="119003" x="763588" y="1327150"/>
          <p14:tracePt t="119092" x="796925" y="1327150"/>
          <p14:tracePt t="119118" x="812800" y="1360488"/>
          <p14:tracePt t="119135" x="846138" y="1360488"/>
          <p14:tracePt t="119171" x="863600" y="1360488"/>
          <p14:tracePt t="119673" x="912813" y="1409700"/>
          <p14:tracePt t="119686" x="962025" y="1476375"/>
          <p14:tracePt t="119699" x="1012825" y="1543050"/>
          <p14:tracePt t="119712" x="1128713" y="1643063"/>
          <p14:tracePt t="119735" x="1244600" y="1774825"/>
          <p14:tracePt t="119746" x="1311275" y="1874838"/>
          <p14:tracePt t="119761" x="2024063" y="2638425"/>
          <p14:tracePt t="119762" x="2306638" y="2903538"/>
          <p14:tracePt t="119778" x="2473325" y="3019425"/>
          <p14:tracePt t="119803" x="2589213" y="3101975"/>
          <p14:tracePt t="119803" x="2805113" y="3268663"/>
          <p14:tracePt t="119816" x="2805113" y="3302000"/>
          <p14:tracePt t="119854" x="2805113" y="3351213"/>
          <p14:tracePt t="119881" x="2805113" y="3417888"/>
          <p14:tracePt t="119895" x="2805113" y="3433763"/>
          <p14:tracePt t="119912" x="2805113" y="3467100"/>
          <p14:tracePt t="119937" x="2805113" y="3500438"/>
          <p14:tracePt t="119979" x="2771775" y="3533775"/>
          <p14:tracePt t="119979" x="2754313" y="3767138"/>
          <p14:tracePt t="119990" x="2754313" y="3783013"/>
          <p14:tracePt t="120003" x="2754313" y="3865563"/>
          <p14:tracePt t="120015" x="2754313" y="3883025"/>
          <p14:tracePt t="120110" x="2738438" y="3883025"/>
          <p14:tracePt t="120545" x="2738438" y="3898900"/>
          <p14:tracePt t="120546" x="2754313" y="3898900"/>
          <p14:tracePt t="120566" x="2754313" y="3932238"/>
          <p14:tracePt t="120577" x="2771775" y="3948113"/>
          <p14:tracePt t="120589" x="2805113" y="3981450"/>
          <p14:tracePt t="120601" x="2854325" y="4014788"/>
          <p14:tracePt t="120613" x="2936875" y="4065588"/>
          <p14:tracePt t="120624" x="3136900" y="4130675"/>
          <p14:tracePt t="120637" x="3219450" y="4181475"/>
          <p14:tracePt t="120649" x="3435350" y="4379913"/>
          <p14:tracePt t="120673" x="3502025" y="4462463"/>
          <p14:tracePt t="120673" x="3600450" y="4579938"/>
          <p14:tracePt t="120898" x="3502025" y="4495800"/>
          <p14:tracePt t="120908" x="3402013" y="4397375"/>
          <p14:tracePt t="120933" x="3368675" y="4297363"/>
          <p14:tracePt t="120944" x="3335338" y="4281488"/>
          <p14:tracePt t="120976" x="3268663" y="4181475"/>
          <p14:tracePt t="121000" x="3170238" y="3948113"/>
          <p14:tracePt t="121013" x="3136900" y="3898900"/>
          <p14:tracePt t="121023" x="3136900" y="3883025"/>
          <p14:tracePt t="121048" x="3103563" y="3865563"/>
          <p14:tracePt t="121094" x="3103563" y="3832225"/>
          <p14:tracePt t="121194" x="3136900" y="3832225"/>
          <p14:tracePt t="121377" x="3152775" y="3832225"/>
          <p14:tracePt t="121388" x="3170238" y="3832225"/>
          <p14:tracePt t="121401" x="3203575" y="3865563"/>
          <p14:tracePt t="121428" x="3252788" y="3883025"/>
          <p14:tracePt t="121918" x="3268663" y="3883025"/>
          <p14:tracePt t="121918" x="3335338" y="3883025"/>
          <p14:tracePt t="121939" x="3435350" y="3898900"/>
          <p14:tracePt t="121950" x="3484563" y="3898900"/>
          <p14:tracePt t="121963" x="3651250" y="3948113"/>
          <p14:tracePt t="121978" x="3800475" y="3948113"/>
          <p14:tracePt t="121978" x="4414838" y="4048125"/>
          <p14:tracePt t="121995" x="4597400" y="4065588"/>
          <p14:tracePt t="122011" x="5376863" y="4248150"/>
          <p14:tracePt t="122028" x="5492750" y="4330700"/>
          <p14:tracePt t="122041" x="5726113" y="4495800"/>
          <p14:tracePt t="122064" x="5741988" y="4562475"/>
          <p14:tracePt t="122075" x="5741988" y="4695825"/>
          <p14:tracePt t="122089" x="5443538" y="5094288"/>
          <p14:tracePt t="122101" x="5343525" y="5210175"/>
          <p14:tracePt t="122115" x="5210175" y="5408613"/>
          <p14:tracePt t="122130" x="4995863" y="5724525"/>
          <p14:tracePt t="122145" x="4929188" y="5840413"/>
          <p14:tracePt t="122145" x="4713288" y="6172200"/>
          <p14:tracePt t="122170" x="4630738" y="6338888"/>
          <p14:tracePt t="122194" x="4546600" y="6437313"/>
          <p14:tracePt t="122206" x="4016375" y="7185025"/>
          <p14:tracePt t="122219" x="3800475" y="7532688"/>
          <p14:tracePt t="122237" x="3617913" y="7848600"/>
          <p14:tracePt t="122251" x="3568700" y="7947025"/>
          <p14:tracePt t="122265" x="3502025" y="8129588"/>
          <p14:tracePt t="122278" x="3451225" y="8245475"/>
          <p14:tracePt t="122290" x="3435350" y="8345488"/>
          <p14:tracePt t="122290" x="3402013" y="8577263"/>
          <p14:tracePt t="122314" x="3368675" y="8728075"/>
          <p14:tracePt t="122328" x="3368675" y="8877300"/>
          <p14:tracePt t="122345" x="3368675" y="9042400"/>
          <p14:tracePt t="122357" x="3368675" y="9274175"/>
          <p14:tracePt t="122369" x="3286125" y="9605963"/>
          <p14:tracePt t="122384" x="3268663" y="9656763"/>
          <p14:tracePt t="122407" x="3252788" y="9705975"/>
          <p14:tracePt t="122407" x="3170238" y="9788525"/>
          <p14:tracePt t="122423" x="3136900" y="9839325"/>
          <p14:tracePt t="122435" x="2970213" y="9939338"/>
          <p14:tracePt t="122448" x="2771775" y="9988550"/>
          <p14:tracePt t="122472" x="2589213" y="9988550"/>
          <p14:tracePt t="122487" x="2389188" y="9988550"/>
          <p14:tracePt t="122501" x="2141538" y="9955213"/>
          <p14:tracePt t="122514" x="2108200" y="9955213"/>
          <p14:tracePt t="122528" x="1776413" y="9872663"/>
          <p14:tracePt t="122541" x="1509713" y="9723438"/>
          <p14:tracePt t="122553" x="1095375" y="9474200"/>
          <p14:tracePt t="122566" x="928688" y="9374188"/>
          <p14:tracePt t="122579" x="681038" y="9158288"/>
          <p14:tracePt t="122592" x="630238" y="9124950"/>
          <p14:tracePt t="122611" x="563563" y="8677275"/>
          <p14:tracePt t="122637" x="796925" y="7980363"/>
          <p14:tracePt t="122649" x="863600" y="7831138"/>
          <p14:tracePt t="122685" x="1443038" y="7151688"/>
          <p14:tracePt t="122696" x="1958975" y="6819900"/>
          <p14:tracePt t="122708" x="2124075" y="6786563"/>
          <p14:tracePt t="122721" x="2339975" y="6753225"/>
          <p14:tracePt t="122734" x="2422525" y="6753225"/>
          <p14:tracePt t="122747" x="2754313" y="6918325"/>
          <p14:tracePt t="122761" x="2870200" y="6985000"/>
          <p14:tracePt t="122778" x="3252788" y="7334250"/>
          <p14:tracePt t="122803" x="3717925" y="7781925"/>
          <p14:tracePt t="122815" x="3833813" y="7931150"/>
          <p14:tracePt t="122840" x="3883025" y="8096250"/>
          <p14:tracePt t="122840" x="3949700" y="8396288"/>
          <p14:tracePt t="122855" x="4016375" y="8793163"/>
          <p14:tracePt t="122881" x="3998913" y="8926513"/>
          <p14:tracePt t="122895" x="3883025" y="9075738"/>
          <p14:tracePt t="122908" x="3800475" y="9142413"/>
          <p14:tracePt t="122909" x="3535363" y="9358313"/>
          <p14:tracePt t="122927" x="3402013" y="9424988"/>
          <p14:tracePt t="122946" x="3368675" y="9440863"/>
          <p14:tracePt t="122962" x="2903538" y="9590088"/>
          <p14:tracePt t="122978" x="2689225" y="9590088"/>
          <p14:tracePt t="122995" x="2473325" y="9540875"/>
          <p14:tracePt t="123007" x="2290763" y="9440863"/>
          <p14:tracePt t="123019" x="2124075" y="9391650"/>
          <p14:tracePt t="123047" x="1825625" y="9258300"/>
          <p14:tracePt t="123047" x="1758950" y="9242425"/>
          <p14:tracePt t="123061" x="1509713" y="9091613"/>
          <p14:tracePt t="123087" x="1360488" y="8959850"/>
          <p14:tracePt t="123111" x="1144588" y="8628063"/>
          <p14:tracePt t="123112" x="1128713" y="8445500"/>
          <p14:tracePt t="123128" x="1128713" y="8245475"/>
          <p14:tracePt t="123145" x="1144588" y="8096250"/>
          <p14:tracePt t="123145" x="1244600" y="7815263"/>
          <p14:tracePt t="123170" x="1327150" y="7615238"/>
          <p14:tracePt t="123182" x="1609725" y="7334250"/>
          <p14:tracePt t="123195" x="1758950" y="7250113"/>
          <p14:tracePt t="123207" x="2108200" y="7100888"/>
          <p14:tracePt t="123220" x="2239963" y="7100888"/>
          <p14:tracePt t="123256" x="2473325" y="7134225"/>
          <p14:tracePt t="123256" x="2622550" y="7185025"/>
          <p14:tracePt t="123268" x="3021013" y="7548563"/>
          <p14:tracePt t="123268" x="3103563" y="7715250"/>
          <p14:tracePt t="123291" x="3335338" y="8096250"/>
          <p14:tracePt t="123305" x="3368675" y="8213725"/>
          <p14:tracePt t="123328" x="3451225" y="8628063"/>
          <p14:tracePt t="123339" x="3451225" y="8859838"/>
          <p14:tracePt t="123352" x="3451225" y="8975725"/>
          <p14:tracePt t="123364" x="3435350" y="9042400"/>
          <p14:tracePt t="123378" x="3335338" y="9258300"/>
          <p14:tracePt t="123392" x="3319463" y="9324975"/>
          <p14:tracePt t="123411" x="3152775" y="9556750"/>
          <p14:tracePt t="123411" x="3103563" y="9605963"/>
          <p14:tracePt t="123426" x="3036888" y="9672638"/>
          <p14:tracePt t="123438" x="2854325" y="9788525"/>
          <p14:tracePt t="123451" x="2589213" y="9872663"/>
          <p14:tracePt t="123478" x="2522538" y="9872663"/>
          <p14:tracePt t="123478" x="2455863" y="9872663"/>
          <p14:tracePt t="123491" x="2290763" y="9888538"/>
          <p14:tracePt t="123507" x="2024063" y="9888538"/>
          <p14:tracePt t="123521" x="1990725" y="9888538"/>
          <p14:tracePt t="123534" x="1958975" y="9888538"/>
          <p14:tracePt t="123799" x="1941513" y="9839325"/>
          <p14:tracePt t="123820" x="1892300" y="9788525"/>
          <p14:tracePt t="123821" x="1892300" y="9772650"/>
          <p14:tracePt t="123862" x="1892300" y="9756775"/>
          <p14:tracePt t="123874" x="1874838" y="9723438"/>
          <p14:tracePt t="123887" x="1792288" y="9705975"/>
          <p14:tracePt t="123918" x="1792288" y="9672638"/>
          <p14:tracePt t="123940" x="1725613" y="9490075"/>
          <p14:tracePt t="123953" x="1725613" y="9474200"/>
          <p14:tracePt t="123968" x="1709738" y="9424988"/>
          <p14:tracePt t="123981" x="1643063" y="9242425"/>
          <p14:tracePt t="123995" x="1609725" y="9009063"/>
          <p14:tracePt t="124008" x="1609725" y="8843963"/>
          <p14:tracePt t="124022" x="1676400" y="8329613"/>
          <p14:tracePt t="124036" x="1758950" y="8162925"/>
          <p14:tracePt t="124048" x="1874838" y="7931150"/>
          <p14:tracePt t="124061" x="1908175" y="7831138"/>
          <p14:tracePt t="124086" x="1990725" y="7715250"/>
          <p14:tracePt t="124086" x="2190750" y="7532688"/>
          <p14:tracePt t="124098" x="2239963" y="7466013"/>
          <p14:tracePt t="124112" x="2406650" y="7367588"/>
          <p14:tracePt t="124113" x="2522538" y="7316788"/>
          <p14:tracePt t="124124" x="2589213" y="7300913"/>
          <p14:tracePt t="124138" x="2805113" y="7267575"/>
          <p14:tracePt t="124151" x="2870200" y="7267575"/>
          <p14:tracePt t="124178" x="3052763" y="7367588"/>
          <p14:tracePt t="124178" x="3170238" y="7432675"/>
          <p14:tracePt t="124191" x="3551238" y="7715250"/>
          <p14:tracePt t="124226" x="3667125" y="7815263"/>
          <p14:tracePt t="124237" x="3833813" y="7997825"/>
          <p14:tracePt t="124250" x="3949700" y="8345488"/>
          <p14:tracePt t="124263" x="3965575" y="8461375"/>
          <p14:tracePt t="124274" x="3965575" y="8528050"/>
          <p14:tracePt t="124300" x="3900488" y="8810625"/>
          <p14:tracePt t="124313" x="3883025" y="8910638"/>
          <p14:tracePt t="124325" x="3717925" y="9209088"/>
          <p14:tracePt t="124337" x="3535363" y="9391650"/>
          <p14:tracePt t="124350" x="3435350" y="9440863"/>
          <p14:tracePt t="124364" x="3252788" y="9556750"/>
          <p14:tracePt t="124375" x="3203575" y="9590088"/>
          <p14:tracePt t="124394" x="3152775" y="9605963"/>
          <p14:tracePt t="124408" x="3036888" y="9656763"/>
          <p14:tracePt t="124421" x="2936875" y="9705975"/>
          <p14:tracePt t="124432" x="2903538" y="9723438"/>
          <p14:tracePt t="124446" x="2870200" y="9756775"/>
          <p14:tracePt t="124458" x="2771775" y="9788525"/>
          <p14:tracePt t="124475" x="2754313" y="9821863"/>
          <p14:tracePt t="124487" x="2638425" y="9839325"/>
          <p14:tracePt t="124501" x="2473325" y="9839325"/>
          <p14:tracePt t="124515" x="2339975" y="9839325"/>
          <p14:tracePt t="124538" x="2290763" y="9839325"/>
          <p14:tracePt t="124539" x="2190750" y="9839325"/>
          <p14:tracePt t="124539" x="2173288" y="9839325"/>
          <p14:tracePt t="124564" x="1958975" y="9872663"/>
          <p14:tracePt t="124587" x="1941513" y="9872663"/>
          <p14:tracePt t="124587" x="1841500" y="9872663"/>
          <p14:tracePt t="124611" x="1825625" y="9821863"/>
          <p14:tracePt t="124622" x="1758950" y="9723438"/>
          <p14:tracePt t="124657" x="1643063" y="9540875"/>
          <p14:tracePt t="124681" x="1609725" y="9474200"/>
          <p14:tracePt t="124681" x="1509713" y="9142413"/>
          <p14:tracePt t="124694" x="1493838" y="9009063"/>
          <p14:tracePt t="124706" x="1476375" y="8759825"/>
          <p14:tracePt t="124733" x="1476375" y="8610600"/>
          <p14:tracePt t="124733" x="1476375" y="8494713"/>
          <p14:tracePt t="124744" x="1476375" y="8412163"/>
          <p14:tracePt t="124757" x="1476375" y="8345488"/>
          <p14:tracePt t="124771" x="1476375" y="8329613"/>
          <p14:tracePt t="124810" x="1476375" y="8296275"/>
          <p14:tracePt t="125129" x="1476375" y="8278813"/>
          <p14:tracePt t="125151" x="1443038" y="8278813"/>
          <p14:tracePt t="125196" x="1443038" y="8245475"/>
          <p14:tracePt t="125297" x="1443038" y="8229600"/>
          <p14:tracePt t="125318" x="1476375" y="8229600"/>
          <p14:tracePt t="125335" x="1493838" y="8213725"/>
          <p14:tracePt t="125348" x="1509713" y="8162925"/>
          <p14:tracePt t="125361" x="1658938" y="8096250"/>
          <p14:tracePt t="125361" x="1725613" y="8047038"/>
          <p14:tracePt t="125374" x="1792288" y="7997825"/>
          <p14:tracePt t="125388" x="1941513" y="7897813"/>
          <p14:tracePt t="125411" x="1990725" y="7881938"/>
          <p14:tracePt t="126771" x="2008188" y="7897813"/>
          <p14:tracePt t="126783" x="2057400" y="7997825"/>
          <p14:tracePt t="126808" x="2057400" y="8047038"/>
          <p14:tracePt t="126808" x="2124075" y="8229600"/>
          <p14:tracePt t="126833" x="2173288" y="8345488"/>
          <p14:tracePt t="126845" x="2273300" y="8628063"/>
          <p14:tracePt t="126857" x="2290763" y="8694738"/>
          <p14:tracePt t="126858" x="2355850" y="8910638"/>
          <p14:tracePt t="126871" x="2389188" y="8975725"/>
          <p14:tracePt t="126885" x="2406650" y="9009063"/>
          <p14:tracePt t="126908" x="2473325" y="9042400"/>
          <p14:tracePt t="126948" x="2522538" y="9026525"/>
          <p14:tracePt t="126961" x="2538413" y="9026525"/>
          <p14:tracePt t="126973" x="2571750" y="9009063"/>
          <p14:tracePt t="126987" x="2571750" y="8975725"/>
          <p14:tracePt t="127011" x="2589213" y="8975725"/>
          <p14:tracePt t="127186" x="2589213" y="9009063"/>
          <p14:tracePt t="127249" x="2589213" y="9026525"/>
          <p14:tracePt t="127262" x="2638425" y="9042400"/>
          <p14:tracePt t="127295" x="2771775" y="9075738"/>
          <p14:tracePt t="127326" x="2970213" y="9523413"/>
          <p14:tracePt t="127696" x="2970213" y="9490075"/>
          <p14:tracePt t="127706" x="2987675" y="9424988"/>
          <p14:tracePt t="127718" x="3036888" y="9374188"/>
          <p14:tracePt t="127732" x="3052763" y="9324975"/>
          <p14:tracePt t="127744" x="3086100" y="9307513"/>
          <p14:tracePt t="127783" x="3052763" y="9307513"/>
          <p14:tracePt t="127811" x="3036888" y="9307513"/>
          <p14:tracePt t="127812" x="2987675" y="9324975"/>
          <p14:tracePt t="127828" x="2805113" y="9374188"/>
          <p14:tracePt t="127845" x="2754313" y="9374188"/>
          <p14:tracePt t="127862" x="2738438" y="9374188"/>
          <p14:tracePt t="127878" x="2738438" y="9358313"/>
          <p14:tracePt t="127892" x="2705100" y="9358313"/>
          <p14:tracePt t="127911" x="2689225" y="9358313"/>
          <p14:tracePt t="127928" x="2655888" y="9358313"/>
          <p14:tracePt t="127945" x="2638425" y="9324975"/>
          <p14:tracePt t="127957" x="2622550" y="9324975"/>
          <p14:tracePt t="127994" x="2589213" y="9307513"/>
          <p14:tracePt t="128065" x="2571750" y="9307513"/>
          <p14:tracePt t="128087" x="2571750" y="9274175"/>
          <p14:tracePt t="128111" x="2571750" y="9258300"/>
          <p14:tracePt t="128128" x="2571750" y="9242425"/>
          <p14:tracePt t="128168" x="2589213" y="9209088"/>
          <p14:tracePt t="128181" x="2589213" y="9158288"/>
          <p14:tracePt t="128195" x="2622550" y="9042400"/>
          <p14:tracePt t="128208" x="2655888" y="8877300"/>
          <p14:tracePt t="128235" x="2655888" y="8843963"/>
          <p14:tracePt t="128236" x="2655888" y="8810625"/>
          <p14:tracePt t="128307" x="2638425" y="8810625"/>
          <p14:tracePt t="128331" x="2571750" y="8810625"/>
          <p14:tracePt t="128356" x="2538413" y="8810625"/>
          <p14:tracePt t="128369" x="2455863" y="8810625"/>
          <p14:tracePt t="128381" x="2422525" y="8810625"/>
          <p14:tracePt t="128395" x="2406650" y="8810625"/>
          <p14:tracePt t="128408" x="2339975" y="8843963"/>
          <p14:tracePt t="128431" x="2306638" y="8843963"/>
          <p14:tracePt t="128457" x="2290763" y="8843963"/>
          <p14:tracePt t="128483" x="2290763" y="8859838"/>
          <p14:tracePt t="128538" x="2290763" y="8877300"/>
          <p14:tracePt t="128640" x="2273300" y="8877300"/>
          <p14:tracePt t="128674" x="2239963" y="8877300"/>
          <p14:tracePt t="128674" x="2224088" y="8877300"/>
          <p14:tracePt t="128688" x="2141538" y="8877300"/>
          <p14:tracePt t="128714" x="2074863" y="8877300"/>
          <p14:tracePt t="128728" x="2057400" y="8877300"/>
          <p14:tracePt t="128741" x="2024063" y="8877300"/>
          <p14:tracePt t="128766" x="1958975" y="8877300"/>
          <p14:tracePt t="128767" x="1941513" y="8859838"/>
          <p14:tracePt t="128779" x="1908175" y="8859838"/>
          <p14:tracePt t="128823" x="1892300" y="8843963"/>
          <p14:tracePt t="128835" x="1874838" y="8843963"/>
          <p14:tracePt t="128851" x="1825625" y="8793163"/>
          <p14:tracePt t="128879" x="1776413" y="8743950"/>
          <p14:tracePt t="128891" x="1776413" y="8728075"/>
          <p14:tracePt t="128905" x="1758950" y="8694738"/>
          <p14:tracePt t="128932" x="1725613" y="8677275"/>
          <p14:tracePt t="128959" x="1709738" y="8677275"/>
          <p14:tracePt t="128978" x="1676400" y="8628063"/>
          <p14:tracePt t="128995" x="1676400" y="8610600"/>
          <p14:tracePt t="128995" x="1676400" y="8512175"/>
          <p14:tracePt t="129024" x="1658938" y="8461375"/>
          <p14:tracePt t="129047" x="1658938" y="8412163"/>
          <p14:tracePt t="129061" x="1676400" y="8345488"/>
          <p14:tracePt t="129078" x="1725613" y="8278813"/>
          <p14:tracePt t="129107" x="1758950" y="8245475"/>
          <p14:tracePt t="129141" x="1776413" y="8229600"/>
          <p14:tracePt t="129384" x="1758950" y="8229600"/>
          <p14:tracePt t="129542" x="1725613" y="8229600"/>
          <p14:tracePt t="130240" x="1725613" y="8245475"/>
          <p14:tracePt t="130419" x="1758950" y="8278813"/>
          <p14:tracePt t="130453" x="1725613" y="8296275"/>
          <p14:tracePt t="131103" x="1709738" y="8329613"/>
          <p14:tracePt t="131113" x="1676400" y="8345488"/>
          <p14:tracePt t="131130" x="1658938" y="8362950"/>
          <p14:tracePt t="131144" x="1643063" y="8396288"/>
          <p14:tracePt t="131145" x="1543050" y="8461375"/>
          <p14:tracePt t="131157" x="1543050" y="8494713"/>
          <p14:tracePt t="131185" x="1509713" y="8494713"/>
          <p14:tracePt t="131223" x="1509713" y="8512175"/>
          <p14:tracePt t="131258" x="1493838" y="8512175"/>
          <p14:tracePt t="131311" x="1476375" y="8512175"/>
          <p14:tracePt t="131589" x="1493838" y="8494713"/>
          <p14:tracePt t="131599" x="1509713" y="8494713"/>
          <p14:tracePt t="131613" x="1560513" y="8494713"/>
          <p14:tracePt t="131628" x="1709738" y="8461375"/>
          <p14:tracePt t="131645" x="1792288" y="8445500"/>
          <p14:tracePt t="131670" x="1874838" y="8412163"/>
          <p14:tracePt t="131671" x="2057400" y="8362950"/>
          <p14:tracePt t="131683" x="2108200" y="8345488"/>
          <p14:tracePt t="131684" x="2224088" y="8329613"/>
          <p14:tracePt t="131699" x="2239963" y="8329613"/>
          <p14:tracePt t="131711" x="2290763" y="8329613"/>
          <p14:tracePt t="131728" x="2422525" y="8329613"/>
          <p14:tracePt t="131744" x="2589213" y="8362950"/>
          <p14:tracePt t="131779" x="2689225" y="8412163"/>
          <p14:tracePt t="131780" x="2754313" y="8461375"/>
          <p14:tracePt t="131804" x="2771775" y="8461375"/>
          <p14:tracePt t="131804" x="2805113" y="8512175"/>
          <p14:tracePt t="131828" x="2820988" y="8528050"/>
          <p14:tracePt t="131845" x="2854325" y="8561388"/>
          <p14:tracePt t="131868" x="2921000" y="8628063"/>
          <p14:tracePt t="131880" x="2936875" y="8643938"/>
          <p14:tracePt t="131895" x="3086100" y="8810625"/>
          <p14:tracePt t="131911" x="3136900" y="8859838"/>
          <p14:tracePt t="131926" x="3268663" y="8975725"/>
          <p14:tracePt t="131939" x="3319463" y="9026525"/>
          <p14:tracePt t="131951" x="3502025" y="9124950"/>
          <p14:tracePt t="131966" x="3651250" y="9158288"/>
          <p14:tracePt t="132004" x="3733800" y="9209088"/>
          <p14:tracePt t="132005" x="3767138" y="9209088"/>
          <p14:tracePt t="132018" x="3800475" y="9307513"/>
          <p14:tracePt t="132044" x="3833813" y="9324975"/>
          <p14:tracePt t="132097" x="3833813" y="9374188"/>
          <p14:tracePt t="132109" x="3783013" y="9440863"/>
          <p14:tracePt t="132128" x="3484563" y="9656763"/>
          <p14:tracePt t="132142" x="3402013" y="9705975"/>
          <p14:tracePt t="132155" x="3086100" y="9872663"/>
          <p14:tracePt t="132168" x="2754313" y="10004425"/>
          <p14:tracePt t="132182" x="2738438" y="10004425"/>
          <p14:tracePt t="132207" x="2655888" y="10004425"/>
          <p14:tracePt t="132220" x="2506663" y="10004425"/>
          <p14:tracePt t="132232" x="2422525" y="10004425"/>
          <p14:tracePt t="132244" x="2057400" y="9955213"/>
          <p14:tracePt t="132257" x="1758950" y="9788525"/>
          <p14:tracePt t="132270" x="1658938" y="9705975"/>
          <p14:tracePt t="132285" x="1443038" y="9424988"/>
          <p14:tracePt t="132307" x="1377950" y="9324975"/>
          <p14:tracePt t="132308" x="1327150" y="9274175"/>
          <p14:tracePt t="132332" x="1260475" y="9026525"/>
          <p14:tracePt t="132344" x="1244600" y="8910638"/>
          <p14:tracePt t="132357" x="1311275" y="8229600"/>
          <p14:tracePt t="132372" x="1543050" y="7548563"/>
          <p14:tracePt t="132385" x="1609725" y="7416800"/>
          <p14:tracePt t="132399" x="1776413" y="7100888"/>
          <p14:tracePt t="132423" x="1825625" y="7067550"/>
          <p14:tracePt t="132424" x="1892300" y="6969125"/>
          <p14:tracePt t="132437" x="2074863" y="6786563"/>
          <p14:tracePt t="132449" x="2173288" y="6702425"/>
          <p14:tracePt t="132461" x="2506663" y="6553200"/>
          <p14:tracePt t="132474" x="2622550" y="6519863"/>
          <p14:tracePt t="132487" x="2805113" y="6470650"/>
          <p14:tracePt t="132501" x="2921000" y="6503988"/>
          <p14:tracePt t="132515" x="3252788" y="6619875"/>
          <p14:tracePt t="132528" x="3651250" y="6802438"/>
          <p14:tracePt t="132562" x="4829175" y="7216775"/>
          <p14:tracePt t="132573" x="5045075" y="7316788"/>
          <p14:tracePt t="132586" x="6057900" y="7815263"/>
          <p14:tracePt t="132599" x="6240463" y="8113713"/>
          <p14:tracePt t="132623" x="6256338" y="8129588"/>
          <p14:tracePt t="132648" x="6289675" y="8694738"/>
          <p14:tracePt t="132672" x="6240463" y="8859838"/>
          <p14:tracePt t="132672" x="6207125" y="8926513"/>
          <p14:tracePt t="132686" x="6122988" y="9158288"/>
          <p14:tracePt t="132700" x="6091238" y="9242425"/>
          <p14:tracePt t="132713" x="6073775" y="9358313"/>
          <p14:tracePt t="132727" x="6073775" y="9391650"/>
          <p14:tracePt t="132741" x="6073775" y="9440863"/>
          <p14:tracePt t="132756" x="6073775" y="9474200"/>
          <p14:tracePt t="132768" x="6140450" y="9474200"/>
          <p14:tracePt t="132781" x="6207125" y="9474200"/>
          <p14:tracePt t="132806" x="6256338" y="9474200"/>
          <p14:tracePt t="133044" x="6323013" y="9440863"/>
          <p14:tracePt t="133056" x="6372225" y="9424988"/>
          <p14:tracePt t="133070" x="6472238" y="9391650"/>
          <p14:tracePt t="133083" x="6538913" y="9374188"/>
          <p14:tracePt t="133097" x="6637338" y="9358313"/>
          <p14:tracePt t="133123" x="6804025" y="9307513"/>
          <p14:tracePt t="133135" x="7053263" y="9191625"/>
          <p14:tracePt t="133148" x="7069138" y="9158288"/>
          <p14:tracePt t="133171" x="7102475" y="9158288"/>
          <p14:tracePt t="133184" x="7102475" y="9142413"/>
          <p14:tracePt t="133293" x="7069138" y="9142413"/>
          <p14:tracePt t="133426" x="7053263" y="9142413"/>
          <p14:tracePt t="133469" x="7035800" y="9142413"/>
          <p14:tracePt t="133484" x="6953250" y="9142413"/>
          <p14:tracePt t="133507" x="6870700" y="9142413"/>
          <p14:tracePt t="133531" x="6704013" y="9142413"/>
          <p14:tracePt t="133554" x="6637338" y="9158288"/>
          <p14:tracePt t="133581" x="6488113" y="9191625"/>
          <p14:tracePt t="133581" x="6423025" y="9191625"/>
          <p14:tracePt t="133604" x="6173788" y="9242425"/>
          <p14:tracePt t="133628" x="5808663" y="9274175"/>
          <p14:tracePt t="133671" x="5575300" y="9307513"/>
          <p14:tracePt t="133696" x="5276850" y="9358313"/>
          <p14:tracePt t="133729" x="5111750" y="9374188"/>
          <p14:tracePt t="133740" x="5094288" y="9374188"/>
          <p14:tracePt t="133765" x="4762500" y="9424988"/>
          <p14:tracePt t="133777" x="4713288" y="9440863"/>
          <p14:tracePt t="133802" x="4513263" y="9440863"/>
          <p14:tracePt t="133827" x="4397375" y="9440863"/>
          <p14:tracePt t="133828" x="4314825" y="9424988"/>
          <p14:tracePt t="133840" x="4281488" y="9424988"/>
          <p14:tracePt t="133853" x="4165600" y="9374188"/>
          <p14:tracePt t="133867" x="4083050" y="9374188"/>
          <p14:tracePt t="133901" x="3998913" y="9440863"/>
          <p14:tracePt t="134240" x="4032250" y="9424988"/>
          <p14:tracePt t="134251" x="4132263" y="9358313"/>
          <p14:tracePt t="134263" x="4232275" y="9274175"/>
          <p14:tracePt t="134277" x="4248150" y="9242425"/>
          <p14:tracePt t="134303" x="4248150" y="9209088"/>
          <p14:tracePt t="134303" x="4232275" y="9209088"/>
          <p14:tracePt t="134315" x="4232275" y="9191625"/>
          <p14:tracePt t="134328" x="4248150" y="9191625"/>
          <p14:tracePt t="134400" x="4248150" y="9158288"/>
          <p14:tracePt t="134521" x="4248150" y="9142413"/>
          <p14:tracePt t="135606" x="4248150" y="9124950"/>
          <p14:tracePt t="135618" x="4314825" y="9091613"/>
          <p14:tracePt t="135632" x="4414838" y="9075738"/>
          <p14:tracePt t="135645" x="4713288" y="8959850"/>
          <p14:tracePt t="135657" x="5543550" y="8694738"/>
          <p14:tracePt t="135671" x="5842000" y="8628063"/>
          <p14:tracePt t="135685" x="6423025" y="8461375"/>
          <p14:tracePt t="135696" x="8215313" y="7980363"/>
          <p14:tracePt t="135711" x="9393238" y="7699375"/>
          <p14:tracePt t="135728" x="10820400" y="7432675"/>
          <p14:tracePt t="135742" x="11334750" y="7383463"/>
          <p14:tracePt t="135762" x="12214225" y="7300913"/>
          <p14:tracePt t="135778" x="12496800" y="7250113"/>
          <p14:tracePt t="135778" x="13690600" y="7067550"/>
          <p14:tracePt t="135808" x="13823950" y="7018338"/>
          <p14:tracePt t="135811" x="14106525" y="6969125"/>
          <p14:tracePt t="135826" x="14222413" y="6918325"/>
          <p14:tracePt t="135839" x="14454188" y="6819900"/>
          <p14:tracePt t="135852" x="14603413" y="6753225"/>
          <p14:tracePt t="135867" x="14852650" y="6686550"/>
          <p14:tracePt t="135890" x="14968538" y="6670675"/>
          <p14:tracePt t="135891" x="15068550" y="6619875"/>
          <p14:tracePt t="135891" x="15235238" y="6570663"/>
          <p14:tracePt t="135908" x="15367000" y="6519863"/>
          <p14:tracePt t="135922" x="15516225" y="6470650"/>
          <p14:tracePt t="135935" x="15598775" y="6454775"/>
          <p14:tracePt t="135950" x="15649575" y="6437313"/>
          <p14:tracePt t="135962" x="15932150" y="6354763"/>
          <p14:tracePt t="135975" x="15981363" y="6338888"/>
          <p14:tracePt t="136052" x="15948025" y="6338888"/>
          <p14:tracePt t="136532" x="15932150" y="6338888"/>
          <p14:tracePt t="136769" x="15932150" y="6305550"/>
          <p14:tracePt t="137729" x="15898813" y="6305550"/>
          <p14:tracePt t="137753" x="15865475" y="6338888"/>
          <p14:tracePt t="137767" x="15781338" y="6388100"/>
          <p14:tracePt t="137779" x="15698788" y="6470650"/>
          <p14:tracePt t="137805" x="15582900" y="6570663"/>
          <p14:tracePt t="137805" x="15084425" y="6969125"/>
          <p14:tracePt t="137832" x="14570075" y="7300913"/>
          <p14:tracePt t="137866" x="14438313" y="7383463"/>
          <p14:tracePt t="137878" x="14122400" y="7615238"/>
          <p14:tracePt t="137891" x="13973175" y="7764463"/>
          <p14:tracePt t="138059" x="13939838" y="7764463"/>
          <p14:tracePt t="138070" x="13890625" y="7731125"/>
          <p14:tracePt t="138084" x="13823950" y="7731125"/>
          <p14:tracePt t="138102" x="13774738" y="7731125"/>
          <p14:tracePt t="138114" x="13574713" y="7815263"/>
          <p14:tracePt t="138128" x="13541375" y="7815263"/>
          <p14:tracePt t="138140" x="13425488" y="7831138"/>
          <p14:tracePt t="138154" x="13376275" y="7831138"/>
          <p14:tracePt t="138179" x="13292138" y="7815263"/>
          <p14:tracePt t="138180" x="13242925" y="7815263"/>
          <p14:tracePt t="138195" x="13077825" y="7764463"/>
          <p14:tracePt t="138211" x="13011150" y="7764463"/>
          <p14:tracePt t="138212" x="12960350" y="7764463"/>
          <p14:tracePt t="138226" x="12844463" y="7764463"/>
          <p14:tracePt t="138238" x="12777788" y="7731125"/>
          <p14:tracePt t="138251" x="12561888" y="7731125"/>
          <p14:tracePt t="138268" x="12379325" y="7731125"/>
          <p14:tracePt t="138293" x="11998325" y="7715250"/>
          <p14:tracePt t="138318" x="11533188" y="7715250"/>
          <p14:tracePt t="138344" x="11417300" y="7715250"/>
          <p14:tracePt t="138344" x="10555288" y="7715250"/>
          <p14:tracePt t="138371" x="9393238" y="7666038"/>
          <p14:tracePt t="138372" x="9010650" y="7615238"/>
          <p14:tracePt t="138386" x="8496300" y="7581900"/>
          <p14:tracePt t="138397" x="6837363" y="7250113"/>
          <p14:tracePt t="138411" x="6323013" y="7100888"/>
          <p14:tracePt t="138411" x="4597400" y="6586538"/>
          <p14:tracePt t="138440" x="3733800" y="6238875"/>
          <p14:tracePt t="138451" x="2522538" y="5591175"/>
          <p14:tracePt t="138463" x="2273300" y="5426075"/>
          <p14:tracePt t="138477" x="1311275" y="4613275"/>
          <p14:tracePt t="138490" x="979488" y="4248150"/>
          <p14:tracePt t="138517" x="647700" y="3716338"/>
          <p14:tracePt t="138530" x="614363" y="3616325"/>
          <p14:tracePt t="138769" x="630238" y="3600450"/>
          <p14:tracePt t="138779" x="647700" y="3600450"/>
          <p14:tracePt t="138803" x="730250" y="3533775"/>
          <p14:tracePt t="138811" x="763588" y="3500438"/>
          <p14:tracePt t="138812" x="796925" y="3484563"/>
          <p14:tracePt t="138826" x="928688" y="3384550"/>
          <p14:tracePt t="138839" x="1077913" y="3302000"/>
          <p14:tracePt t="138853" x="1095375" y="3268663"/>
          <p14:tracePt t="138883" x="1128713" y="3252788"/>
          <p14:tracePt t="138923" x="1144588" y="3252788"/>
          <p14:tracePt t="139173" x="1144588" y="3219450"/>
          <p14:tracePt t="139173" x="1144588" y="3201988"/>
          <p14:tracePt t="139186" x="1144588" y="3152775"/>
          <p14:tracePt t="139199" x="1144588" y="3086100"/>
          <p14:tracePt t="139216" x="1077913" y="2903538"/>
          <p14:tracePt t="139232" x="1046163" y="2803525"/>
          <p14:tracePt t="139257" x="962025" y="2438400"/>
          <p14:tracePt t="139258" x="912813" y="2339975"/>
          <p14:tracePt t="139270" x="879475" y="2173288"/>
          <p14:tracePt t="139285" x="879475" y="2106613"/>
          <p14:tracePt t="139311" x="879475" y="1924050"/>
          <p14:tracePt t="139311" x="863600" y="1874838"/>
          <p14:tracePt t="139324" x="863600" y="1774825"/>
          <p14:tracePt t="139336" x="863600" y="1758950"/>
          <p14:tracePt t="139418" x="863600" y="1725613"/>
          <p14:tracePt t="139456" x="863600" y="1709738"/>
          <p14:tracePt t="139456" x="846138" y="1709738"/>
          <p14:tracePt t="139470" x="846138" y="1643063"/>
          <p14:tracePt t="139497" x="846138" y="1558925"/>
          <p14:tracePt t="139511" x="846138" y="1543050"/>
          <p14:tracePt t="139528" x="846138" y="1527175"/>
          <p14:tracePt t="139541" x="846138" y="1493838"/>
          <p14:tracePt t="139555" x="863600" y="1493838"/>
          <p14:tracePt t="139615" x="879475" y="1493838"/>
          <p14:tracePt t="139644" x="879475" y="1527175"/>
          <p14:tracePt t="139680" x="928688" y="1558925"/>
          <p14:tracePt t="139680" x="928688" y="1592263"/>
          <p14:tracePt t="139695" x="962025" y="1609725"/>
          <p14:tracePt t="139784" x="962025" y="1592263"/>
          <p14:tracePt t="139811" x="962025" y="1558925"/>
          <p14:tracePt t="139825" x="928688" y="1558925"/>
          <p14:tracePt t="139839" x="912813" y="1558925"/>
          <p14:tracePt t="139851" x="912813" y="1543050"/>
          <p14:tracePt t="139866" x="863600" y="1543050"/>
          <p14:tracePt t="139891" x="812800" y="1527175"/>
          <p14:tracePt t="139918" x="796925" y="1527175"/>
          <p14:tracePt t="139956" x="796925" y="1493838"/>
          <p14:tracePt t="140007" x="763588" y="1493838"/>
          <p14:tracePt t="140057" x="796925" y="1493838"/>
          <p14:tracePt t="140084" x="812800" y="1476375"/>
          <p14:tracePt t="140111" x="846138" y="1476375"/>
          <p14:tracePt t="140139" x="863600" y="1476375"/>
          <p14:tracePt t="140187" x="912813" y="1443038"/>
          <p14:tracePt t="140199" x="928688" y="1443038"/>
          <p14:tracePt t="140212" x="979488" y="1443038"/>
          <p14:tracePt t="140273" x="1012825" y="1443038"/>
          <p14:tracePt t="140330" x="1046163" y="1443038"/>
          <p14:tracePt t="140364" x="1077913" y="1443038"/>
          <p14:tracePt t="140395" x="1095375" y="1443038"/>
          <p14:tracePt t="140408" x="1144588" y="1443038"/>
          <p14:tracePt t="140421" x="1162050" y="1443038"/>
          <p14:tracePt t="140434" x="1277938" y="1443038"/>
          <p14:tracePt t="140461" x="1311275" y="1476375"/>
          <p14:tracePt t="140461" x="1377950" y="1476375"/>
          <p14:tracePt t="140474" x="1609725" y="1476375"/>
          <p14:tracePt t="140501" x="1776413" y="1476375"/>
          <p14:tracePt t="140501" x="1825625" y="1476375"/>
          <p14:tracePt t="140536" x="1874838" y="1476375"/>
          <p14:tracePt t="140549" x="1941513" y="1476375"/>
          <p14:tracePt t="140563" x="1958975" y="1476375"/>
          <p14:tracePt t="141018" x="1990725" y="1493838"/>
          <p14:tracePt t="141030" x="2024063" y="1527175"/>
          <p14:tracePt t="141047" x="2057400" y="1543050"/>
          <p14:tracePt t="141175" x="2074863" y="1543050"/>
          <p14:tracePt t="141251" x="2074863" y="1558925"/>
          <p14:tracePt t="141339" x="2057400" y="1558925"/>
          <p14:tracePt t="141365" x="2024063" y="1558925"/>
          <p14:tracePt t="141392" x="2008188" y="1543050"/>
          <p14:tracePt t="141410" x="1990725" y="1543050"/>
          <p14:tracePt t="141428" x="1958975" y="1527175"/>
          <p14:tracePt t="141428" x="1941513" y="1527175"/>
          <p14:tracePt t="141445" x="1908175" y="1493838"/>
          <p14:tracePt t="141461" x="1892300" y="1493838"/>
          <p14:tracePt t="141478" x="1874838" y="1493838"/>
          <p14:tracePt t="141495" x="1874838" y="1476375"/>
          <p14:tracePt t="141511" x="1841500" y="1476375"/>
          <p14:tracePt t="141538" x="1825625" y="1443038"/>
          <p14:tracePt t="141619" x="1792288" y="1427163"/>
          <p14:tracePt t="141771" x="1825625" y="1427163"/>
          <p14:tracePt t="141807" x="1841500" y="1427163"/>
          <p14:tracePt t="141834" x="1874838" y="1427163"/>
          <p14:tracePt t="141862" x="1892300" y="1427163"/>
          <p14:tracePt t="142031" x="1908175" y="1427163"/>
          <p14:tracePt t="142076" x="1941513" y="1427163"/>
          <p14:tracePt t="142087" x="2190750" y="1427163"/>
          <p14:tracePt t="142099" x="2224088" y="1427163"/>
          <p14:tracePt t="142111" x="2339975" y="1409700"/>
          <p14:tracePt t="142128" x="2355850" y="1409700"/>
          <p14:tracePt t="142525" x="2339975" y="1409700"/>
          <p14:tracePt t="142549" x="2306638" y="1409700"/>
          <p14:tracePt t="142562" x="2273300" y="1409700"/>
          <p14:tracePt t="142563" x="2124075" y="1409700"/>
          <p14:tracePt t="142585" x="1874838" y="1409700"/>
          <p14:tracePt t="142598" x="1792288" y="1409700"/>
          <p14:tracePt t="142612" x="1776413" y="1409700"/>
          <p14:tracePt t="142627" x="1676400" y="1409700"/>
          <p14:tracePt t="142639" x="1658938" y="1409700"/>
          <p14:tracePt t="142653" x="1643063" y="1376363"/>
          <p14:tracePt t="142679" x="1609725" y="1327150"/>
          <p14:tracePt t="142691" x="1560513" y="1311275"/>
          <p14:tracePt t="142703" x="1509713" y="1244600"/>
          <p14:tracePt t="142728" x="1493838" y="1211263"/>
          <p14:tracePt t="142740" x="1476375" y="1162050"/>
          <p14:tracePt t="142768" x="1493838" y="1095375"/>
          <p14:tracePt t="142810" x="1543050" y="1044575"/>
          <p14:tracePt t="142811" x="1609725" y="1012825"/>
          <p14:tracePt t="142824" x="1643063" y="1012825"/>
          <p14:tracePt t="142838" x="1676400" y="979488"/>
          <p14:tracePt t="142852" x="1792288" y="979488"/>
          <p14:tracePt t="142865" x="1841500" y="979488"/>
          <p14:tracePt t="142879" x="2108200" y="979488"/>
          <p14:tracePt t="142894" x="2173288" y="979488"/>
          <p14:tracePt t="142908" x="2389188" y="1012825"/>
          <p14:tracePt t="142923" x="2506663" y="1044575"/>
          <p14:tracePt t="142936" x="2506663" y="1077913"/>
          <p14:tracePt t="142963" x="2522538" y="1128713"/>
          <p14:tracePt t="142978" x="2538413" y="1128713"/>
          <p14:tracePt t="142995" x="2538413" y="1144588"/>
          <p14:tracePt t="143019" x="2506663" y="1195388"/>
          <p14:tracePt t="143031" x="2473325" y="1260475"/>
          <p14:tracePt t="143045" x="2389188" y="1311275"/>
          <p14:tracePt t="143062" x="2355850" y="1327150"/>
          <p14:tracePt t="143078" x="2290763" y="1376363"/>
          <p14:tracePt t="143090" x="2239963" y="1409700"/>
          <p14:tracePt t="143103" x="2190750" y="1409700"/>
          <p14:tracePt t="143116" x="2024063" y="1443038"/>
          <p14:tracePt t="143131" x="1709738" y="1493838"/>
          <p14:tracePt t="143145" x="1676400" y="1493838"/>
          <p14:tracePt t="143171" x="1560513" y="1476375"/>
          <p14:tracePt t="143188" x="1443038" y="1376363"/>
          <p14:tracePt t="143201" x="1427163" y="1360488"/>
          <p14:tracePt t="143250" x="1360488" y="1311275"/>
          <p14:tracePt t="143250" x="1360488" y="1211263"/>
          <p14:tracePt t="143277" x="1360488" y="1195388"/>
          <p14:tracePt t="143315" x="1393825" y="1144588"/>
          <p14:tracePt t="143315" x="1393825" y="1128713"/>
          <p14:tracePt t="143316" x="1427163" y="1128713"/>
          <p14:tracePt t="143328" x="1476375" y="1095375"/>
          <p14:tracePt t="143341" x="1493838" y="1095375"/>
          <p14:tracePt t="143355" x="1609725" y="1077913"/>
          <p14:tracePt t="143367" x="1658938" y="1077913"/>
          <p14:tracePt t="143381" x="1776413" y="1077913"/>
          <p14:tracePt t="143395" x="1874838" y="1077913"/>
          <p14:tracePt t="143408" x="2024063" y="1095375"/>
          <p14:tracePt t="143423" x="2057400" y="1128713"/>
          <p14:tracePt t="143447" x="2124075" y="1162050"/>
          <p14:tracePt t="143461" x="2141538" y="1195388"/>
          <p14:tracePt t="143485" x="2141538" y="1211263"/>
          <p14:tracePt t="143494" x="2141538" y="1260475"/>
          <p14:tracePt t="143501" x="2108200" y="1327150"/>
          <p14:tracePt t="143514" x="2074863" y="1360488"/>
          <p14:tracePt t="143528" x="1990725" y="1443038"/>
          <p14:tracePt t="143534" x="1958975" y="1443038"/>
          <p14:tracePt t="143561" x="1892300" y="1476375"/>
          <p14:tracePt t="143572" x="1841500" y="1476375"/>
          <p14:tracePt t="143586" x="1758950" y="1443038"/>
          <p14:tracePt t="143599" x="1725613" y="1427163"/>
          <p14:tracePt t="143616" x="1609725" y="1327150"/>
          <p14:tracePt t="143631" x="1509713" y="1244600"/>
          <p14:tracePt t="143645" x="1509713" y="1211263"/>
          <p14:tracePt t="143670" x="1493838" y="1195388"/>
          <p14:tracePt t="143670" x="1493838" y="1128713"/>
          <p14:tracePt t="143683" x="1493838" y="1095375"/>
          <p14:tracePt t="143708" x="1493838" y="1077913"/>
          <p14:tracePt t="143708" x="1543050" y="979488"/>
          <p14:tracePt t="143722" x="1609725" y="928688"/>
          <p14:tracePt t="143735" x="1658938" y="895350"/>
          <p14:tracePt t="143748" x="1725613" y="862013"/>
          <p14:tracePt t="143762" x="1841500" y="812800"/>
          <p14:tracePt t="143786" x="2057400" y="812800"/>
          <p14:tracePt t="143811" x="2141538" y="812800"/>
          <p14:tracePt t="143811" x="2306638" y="862013"/>
          <p14:tracePt t="143828" x="2355850" y="895350"/>
          <p14:tracePt t="143841" x="2455863" y="1012825"/>
          <p14:tracePt t="143854" x="2473325" y="1044575"/>
          <p14:tracePt t="143868" x="2506663" y="1095375"/>
          <p14:tracePt t="143904" x="2571750" y="1360488"/>
          <p14:tracePt t="143904" x="2571750" y="1543050"/>
          <p14:tracePt t="143944" x="2522538" y="1592263"/>
          <p14:tracePt t="143961" x="2422525" y="1643063"/>
          <p14:tracePt t="143976" x="2389188" y="1643063"/>
          <p14:tracePt t="143994" x="2273300" y="1643063"/>
          <p14:tracePt t="144008" x="1990725" y="1609725"/>
          <p14:tracePt t="144023" x="1908175" y="1592263"/>
          <p14:tracePt t="144036" x="1676400" y="1543050"/>
          <p14:tracePt t="144051" x="1643063" y="1527175"/>
          <p14:tracePt t="144068" x="1543050" y="1493838"/>
          <p14:tracePt t="144082" x="1509713" y="1493838"/>
          <p14:tracePt t="144107" x="1443038" y="1443038"/>
          <p14:tracePt t="144107" x="1427163" y="1427163"/>
          <p14:tracePt t="144121" x="1393825" y="1409700"/>
          <p14:tracePt t="144171" x="1377950" y="1376363"/>
          <p14:tracePt t="144171" x="1377950" y="1327150"/>
          <p14:tracePt t="144185" x="1377950" y="1311275"/>
          <p14:tracePt t="144199" x="1377950" y="1293813"/>
          <p14:tracePt t="144212" x="1377950" y="1260475"/>
          <p14:tracePt t="144238" x="1393825" y="1260475"/>
          <p14:tracePt t="144251" x="1509713" y="1195388"/>
          <p14:tracePt t="144281" x="1609725" y="1162050"/>
          <p14:tracePt t="144281" x="1658938" y="1162050"/>
          <p14:tracePt t="144295" x="1676400" y="1162050"/>
          <p14:tracePt t="144295" x="1776413" y="1162050"/>
          <p14:tracePt t="144322" x="1825625" y="1162050"/>
          <p14:tracePt t="144322" x="1958975" y="1260475"/>
          <p14:tracePt t="144335" x="2024063" y="1311275"/>
          <p14:tracePt t="144351" x="2074863" y="1327150"/>
          <p14:tracePt t="144351" x="2141538" y="1443038"/>
          <p14:tracePt t="144366" x="2173288" y="1476375"/>
          <p14:tracePt t="144390" x="2224088" y="1543050"/>
          <p14:tracePt t="144416" x="2224088" y="1592263"/>
          <p14:tracePt t="144430" x="2141538" y="1643063"/>
          <p14:tracePt t="144444" x="2124075" y="1643063"/>
          <p14:tracePt t="144473" x="2108200" y="1643063"/>
          <p14:tracePt t="144487" x="1990725" y="1592263"/>
          <p14:tracePt t="144501" x="1908175" y="1543050"/>
          <p14:tracePt t="144516" x="1874838" y="1493838"/>
          <p14:tracePt t="144530" x="1825625" y="1427163"/>
          <p14:tracePt t="144556" x="1792288" y="1376363"/>
          <p14:tracePt t="144557" x="1792288" y="1195388"/>
          <p14:tracePt t="144569" x="1841500" y="1128713"/>
          <p14:tracePt t="144583" x="1958975" y="979488"/>
          <p14:tracePt t="144595" x="2008188" y="962025"/>
          <p14:tracePt t="144608" x="2108200" y="895350"/>
          <p14:tracePt t="144621" x="2190750" y="862013"/>
          <p14:tracePt t="144636" x="2422525" y="895350"/>
          <p14:tracePt t="144651" x="2473325" y="912813"/>
          <p14:tracePt t="144677" x="2622550" y="1028700"/>
          <p14:tracePt t="144677" x="2655888" y="1077913"/>
          <p14:tracePt t="144677" x="2705100" y="1144588"/>
          <p14:tracePt t="144695" x="2754313" y="1244600"/>
          <p14:tracePt t="144720" x="2754313" y="1376363"/>
          <p14:tracePt t="144733" x="2754313" y="1427163"/>
          <p14:tracePt t="144745" x="2689225" y="1543050"/>
          <p14:tracePt t="144761" x="2655888" y="1543050"/>
          <p14:tracePt t="144785" x="2638425" y="1558925"/>
          <p14:tracePt t="144810" x="2571750" y="1592263"/>
          <p14:tracePt t="144811" x="2406650" y="1592263"/>
          <p14:tracePt t="144828" x="2224088" y="1592263"/>
          <p14:tracePt t="144841" x="2124075" y="1558925"/>
          <p14:tracePt t="144854" x="2057400" y="1543050"/>
          <p14:tracePt t="144868" x="1908175" y="1493838"/>
          <p14:tracePt t="144879" x="1874838" y="1493838"/>
          <p14:tracePt t="144895" x="1725613" y="1427163"/>
          <p14:tracePt t="144935" x="1725613" y="1409700"/>
          <p14:tracePt t="145006" x="1758950" y="1409700"/>
          <p14:tracePt t="145094" x="1776413" y="1409700"/>
          <p14:tracePt t="146090" x="1776413" y="1427163"/>
          <p14:tracePt t="146103" x="1758950" y="1427163"/>
          <p14:tracePt t="146119" x="1758950" y="1476375"/>
          <p14:tracePt t="146120" x="1758950" y="1543050"/>
          <p14:tracePt t="146156" x="1825625" y="2073275"/>
          <p14:tracePt t="146180" x="2538413" y="4645025"/>
          <p14:tracePt t="146181" x="2738438" y="5243513"/>
          <p14:tracePt t="146196" x="2820988" y="5641975"/>
          <p14:tracePt t="146196" x="2903538" y="7067550"/>
          <p14:tracePt t="146224" x="2306638" y="9042400"/>
          <p14:tracePt t="146251" x="2024063" y="9556750"/>
          <p14:tracePt t="146264" x="1443038" y="10220325"/>
          <p14:tracePt t="146504" x="1260475" y="10037763"/>
          <p14:tracePt t="146515" x="1277938" y="9955213"/>
          <p14:tracePt t="146529" x="1277938" y="9906000"/>
          <p14:tracePt t="146545" x="1360488" y="9772650"/>
          <p14:tracePt t="146561" x="1493838" y="9440863"/>
          <p14:tracePt t="146577" x="1543050" y="9358313"/>
          <p14:tracePt t="146591" x="1560513" y="9258300"/>
          <p14:tracePt t="146605" x="1658938" y="9091613"/>
          <p14:tracePt t="146619" x="1725613" y="8959850"/>
          <p14:tracePt t="146632" x="1776413" y="8877300"/>
          <p14:tracePt t="146674" x="1825625" y="8810625"/>
          <p14:tracePt t="146690" x="1825625" y="8793163"/>
          <p14:tracePt t="146702" x="1841500" y="8759825"/>
          <p14:tracePt t="146997" x="1825625" y="8759825"/>
          <p14:tracePt t="147008" x="1825625" y="8743950"/>
          <p14:tracePt t="147035" x="1792288" y="8728075"/>
          <p14:tracePt t="147046" x="1776413" y="8643938"/>
          <p14:tracePt t="147062" x="1725613" y="8528050"/>
          <p14:tracePt t="147078" x="1593850" y="8245475"/>
          <p14:tracePt t="147093" x="1560513" y="8180388"/>
          <p14:tracePt t="147111" x="1543050" y="8129588"/>
          <p14:tracePt t="147164" x="1658938" y="8213725"/>
          <p14:tracePt t="147176" x="1725613" y="8229600"/>
          <p14:tracePt t="147190" x="1908175" y="8296275"/>
          <p14:tracePt t="147204" x="2057400" y="8345488"/>
          <p14:tracePt t="147218" x="2306638" y="8412163"/>
          <p14:tracePt t="147232" x="2406650" y="8445500"/>
          <p14:tracePt t="147261" x="2506663" y="8445500"/>
          <p14:tracePt t="147301" x="2506663" y="8461375"/>
          <p14:tracePt t="147328" x="2506663" y="8494713"/>
          <p14:tracePt t="147328" x="2224088" y="8528050"/>
          <p14:tracePt t="147345" x="2057400" y="8528050"/>
          <p14:tracePt t="147361" x="1990725" y="8528050"/>
          <p14:tracePt t="147378" x="1792288" y="8528050"/>
          <p14:tracePt t="147384" x="1643063" y="8512175"/>
          <p14:tracePt t="147398" x="1509713" y="8461375"/>
          <p14:tracePt t="147417" x="1476375" y="8412163"/>
          <p14:tracePt t="147452" x="1443038" y="8329613"/>
          <p14:tracePt t="147465" x="1443038" y="8278813"/>
          <p14:tracePt t="147478" x="1443038" y="8180388"/>
          <p14:tracePt t="147479" x="1476375" y="8113713"/>
          <p14:tracePt t="147495" x="1476375" y="8096250"/>
          <p14:tracePt t="147522" x="1560513" y="7931150"/>
          <p14:tracePt t="147546" x="1941513" y="7781925"/>
          <p14:tracePt t="147561" x="2239963" y="7831138"/>
          <p14:tracePt t="147578" x="2306638" y="7848600"/>
          <p14:tracePt t="147594" x="2571750" y="7997825"/>
          <p14:tracePt t="147595" x="2655888" y="8047038"/>
          <p14:tracePt t="147612" x="2705100" y="8096250"/>
          <p14:tracePt t="147628" x="2820988" y="8180388"/>
          <p14:tracePt t="147628" x="2870200" y="8213725"/>
          <p14:tracePt t="147645" x="2870200" y="8229600"/>
          <p14:tracePt t="147670" x="2903538" y="8229600"/>
          <p14:tracePt t="147722" x="2936875" y="8180388"/>
          <p14:tracePt t="147757" x="3286125" y="7947025"/>
          <p14:tracePt t="147758" x="3402013" y="7848600"/>
          <p14:tracePt t="147770" x="3435350" y="7848600"/>
          <p14:tracePt t="147814" x="3451225" y="7848600"/>
          <p14:tracePt t="147840" x="3484563" y="7881938"/>
          <p14:tracePt t="147854" x="3484563" y="7897813"/>
          <p14:tracePt t="147868" x="3502025" y="7980363"/>
          <p14:tracePt t="147895" x="3502025" y="7997825"/>
          <p14:tracePt t="147911" x="3535363" y="8013700"/>
          <p14:tracePt t="147917" x="3502025" y="8013700"/>
          <p14:tracePt t="147945" x="3484563" y="8013700"/>
          <p14:tracePt t="147973" x="3451225" y="8013700"/>
          <p14:tracePt t="147973" x="3435350" y="8013700"/>
          <p14:tracePt t="147974" x="3402013" y="8013700"/>
          <p14:tracePt t="147988" x="3368675" y="7980363"/>
          <p14:tracePt t="148004" x="3335338" y="7947025"/>
          <p14:tracePt t="148018" x="3319463" y="7848600"/>
          <p14:tracePt t="148019" x="3286125" y="7831138"/>
          <p14:tracePt t="148033" x="3286125" y="7781925"/>
          <p14:tracePt t="148061" x="3286125" y="7699375"/>
          <p14:tracePt t="148077" x="3319463" y="7699375"/>
          <p14:tracePt t="148094" x="3402013" y="7666038"/>
          <p14:tracePt t="148111" x="3484563" y="7715250"/>
          <p14:tracePt t="148117" x="3535363" y="7731125"/>
          <p14:tracePt t="148132" x="3651250" y="7831138"/>
          <p14:tracePt t="148171" x="3733800" y="7947025"/>
          <p14:tracePt t="148171" x="3733800" y="7980363"/>
          <p14:tracePt t="148183" x="3733800" y="8013700"/>
          <p14:tracePt t="148198" x="3733800" y="8047038"/>
          <p14:tracePt t="148212" x="3717925" y="8062913"/>
          <p14:tracePt t="148212" x="3651250" y="8113713"/>
          <p14:tracePt t="148229" x="3617913" y="8162925"/>
          <p14:tracePt t="148245" x="3535363" y="8213725"/>
          <p14:tracePt t="148251" x="3535363" y="8229600"/>
          <p14:tracePt t="148266" x="3502025" y="8229600"/>
          <p14:tracePt t="148280" x="3402013" y="8245475"/>
          <p14:tracePt t="148295" x="3319463" y="8245475"/>
          <p14:tracePt t="148322" x="3268663" y="8229600"/>
          <p14:tracePt t="148322" x="3170238" y="8213725"/>
          <p14:tracePt t="148349" x="3136900" y="8180388"/>
          <p14:tracePt t="148374" x="2921000" y="8162925"/>
          <p14:tracePt t="148387" x="2805113" y="8180388"/>
          <p14:tracePt t="148400" x="2771775" y="8213725"/>
          <p14:tracePt t="148414" x="2689225" y="8329613"/>
          <p14:tracePt t="148428" x="2655888" y="8362950"/>
          <p14:tracePt t="148441" x="2655888" y="8445500"/>
          <p14:tracePt t="148455" x="2655888" y="8461375"/>
          <p14:tracePt t="148468" x="2705100" y="8561388"/>
          <p14:tracePt t="148469" x="2738438" y="8610600"/>
          <p14:tracePt t="148488" x="2771775" y="8628063"/>
          <p14:tracePt t="148503" x="2870200" y="8677275"/>
          <p14:tracePt t="148516" x="2921000" y="8728075"/>
          <p14:tracePt t="148532" x="3136900" y="8759825"/>
          <p14:tracePt t="148547" x="3203575" y="8759825"/>
          <p14:tracePt t="148562" x="3386138" y="8759825"/>
          <p14:tracePt t="148562" x="3435350" y="8743950"/>
          <p14:tracePt t="148574" x="3484563" y="8728075"/>
          <p14:tracePt t="148587" x="3551238" y="8643938"/>
          <p14:tracePt t="148601" x="3551238" y="8628063"/>
          <p14:tracePt t="148615" x="3551238" y="8512175"/>
          <p14:tracePt t="148644" x="3551238" y="8461375"/>
          <p14:tracePt t="148644" x="3484563" y="8329613"/>
          <p14:tracePt t="148672" x="3435350" y="8245475"/>
          <p14:tracePt t="148684" x="3402013" y="8245475"/>
          <p14:tracePt t="148698" x="3386138" y="8245475"/>
          <p14:tracePt t="148713" x="3368675" y="8245475"/>
          <p14:tracePt t="148738" x="3268663" y="8296275"/>
          <p14:tracePt t="148738" x="3252788" y="8329613"/>
          <p14:tracePt t="148753" x="3136900" y="8610600"/>
          <p14:tracePt t="148766" x="3086100" y="8694738"/>
          <p14:tracePt t="148780" x="3086100" y="8810625"/>
          <p14:tracePt t="148807" x="3136900" y="8859838"/>
          <p14:tracePt t="148808" x="3203575" y="8926513"/>
          <p14:tracePt t="148822" x="3219450" y="8959850"/>
          <p14:tracePt t="148838" x="3335338" y="8975725"/>
          <p14:tracePt t="148864" x="3451225" y="8975725"/>
          <p14:tracePt t="148864" x="3600450" y="8959850"/>
          <p14:tracePt t="148877" x="3617913" y="8926513"/>
          <p14:tracePt t="148889" x="3717925" y="8877300"/>
          <p14:tracePt t="148903" x="3717925" y="8859838"/>
          <p14:tracePt t="148933" x="3733800" y="8793163"/>
          <p14:tracePt t="148947" x="3717925" y="8694738"/>
          <p14:tracePt t="148961" x="3684588" y="8694738"/>
          <p14:tracePt t="148978" x="3651250" y="8628063"/>
          <p14:tracePt t="149029" x="3617913" y="8628063"/>
          <p14:tracePt t="149044" x="3551238" y="8643938"/>
          <p14:tracePt t="149072" x="3451225" y="8728075"/>
          <p14:tracePt t="149085" x="3435350" y="8759825"/>
          <p14:tracePt t="149111" x="3386138" y="8877300"/>
          <p14:tracePt t="149111" x="3386138" y="8926513"/>
          <p14:tracePt t="149123" x="3386138" y="9042400"/>
          <p14:tracePt t="149138" x="3402013" y="9075738"/>
          <p14:tracePt t="149163" x="3484563" y="9142413"/>
          <p14:tracePt t="149178" x="3502025" y="9158288"/>
          <p14:tracePt t="149190" x="3535363" y="9191625"/>
          <p14:tracePt t="149227" x="3651250" y="9209088"/>
          <p14:tracePt t="149253" x="3684588" y="9242425"/>
          <p14:tracePt t="149267" x="3684588" y="9209088"/>
          <p14:tracePt t="149305" x="3684588" y="9191625"/>
          <p14:tracePt t="149344" x="3667125" y="9158288"/>
          <p14:tracePt t="149395" x="3667125" y="9142413"/>
          <p14:tracePt t="149422" x="3651250" y="9142413"/>
          <p14:tracePt t="149482" x="3651250" y="9124950"/>
          <p14:tracePt t="149495" x="3651250" y="9091613"/>
          <p14:tracePt t="149535" x="3651250" y="9075738"/>
          <p14:tracePt t="149535" x="3651250" y="9042400"/>
          <p14:tracePt t="149547" x="3617913" y="9009063"/>
          <p14:tracePt t="149872" x="3617913" y="9042400"/>
          <p14:tracePt t="149884" x="3651250" y="9042400"/>
          <p14:tracePt t="149897" x="3617913" y="9075738"/>
          <p14:tracePt t="149912" x="3535363" y="9091613"/>
          <p14:tracePt t="149926" x="3502025" y="9091613"/>
          <p14:tracePt t="149944" x="3386138" y="9091613"/>
          <p14:tracePt t="149951" x="3286125" y="9091613"/>
          <p14:tracePt t="149965" x="3268663" y="9075738"/>
          <p14:tracePt t="149980" x="3219450" y="9009063"/>
          <p14:tracePt t="150007" x="3219450" y="8975725"/>
          <p14:tracePt t="150021" x="3219450" y="8959850"/>
          <p14:tracePt t="150046" x="3219450" y="8910638"/>
          <p14:tracePt t="150062" x="3286125" y="8759825"/>
          <p14:tracePt t="150087" x="3484563" y="8412163"/>
          <p14:tracePt t="150113" x="3684588" y="8047038"/>
          <p14:tracePt t="150140" x="3684588" y="8013700"/>
          <p14:tracePt t="150445" x="3667125" y="8013700"/>
          <p14:tracePt t="150467" x="3651250" y="8013700"/>
          <p14:tracePt t="150505" x="3651250" y="7997825"/>
          <p14:tracePt t="150551" x="3651250" y="7980363"/>
          <p14:tracePt t="150565" x="3651250" y="7947025"/>
          <p14:tracePt t="150590" x="3651250" y="7897813"/>
          <p14:tracePt t="150602" x="3651250" y="7715250"/>
          <p14:tracePt t="150616" x="3667125" y="6553200"/>
          <p14:tracePt t="150629" x="3684588" y="5441950"/>
          <p14:tracePt t="150644" x="3684588" y="4795838"/>
          <p14:tracePt t="150671" x="3568700" y="3700463"/>
          <p14:tracePt t="150684" x="3402013" y="2687638"/>
          <p14:tracePt t="150696" x="3368675" y="2471738"/>
          <p14:tracePt t="150711" x="3252788" y="2041525"/>
          <p14:tracePt t="150735" x="3203575" y="1924050"/>
          <p14:tracePt t="150736" x="3136900" y="1709738"/>
          <p14:tracePt t="150761" x="3086100" y="1643063"/>
          <p14:tracePt t="150774" x="3052763" y="1609725"/>
          <p14:tracePt t="150801" x="2771775" y="1609725"/>
          <p14:tracePt t="150824" x="2738438" y="1609725"/>
          <p14:tracePt t="150824" x="2655888" y="1592263"/>
          <p14:tracePt t="150850" x="2638425" y="1493838"/>
          <p14:tracePt t="150863" x="2622550" y="1443038"/>
          <p14:tracePt t="150878" x="2571750" y="1409700"/>
          <p14:tracePt t="150879" x="2455863" y="1327150"/>
          <p14:tracePt t="150893" x="2389188" y="1327150"/>
          <p14:tracePt t="150907" x="2273300" y="1311275"/>
          <p14:tracePt t="150921" x="2239963" y="1311275"/>
          <p14:tracePt t="151010" x="2273300" y="1311275"/>
          <p14:tracePt t="151022" x="2290763" y="1311275"/>
          <p14:tracePt t="151034" x="2355850" y="1311275"/>
          <p14:tracePt t="151046" x="2522538" y="1327150"/>
          <p14:tracePt t="151061" x="2589213" y="1327150"/>
          <p14:tracePt t="151076" x="2622550" y="1327150"/>
          <p14:tracePt t="151095" x="2805113" y="1311275"/>
          <p14:tracePt t="151114" x="2970213" y="1195388"/>
          <p14:tracePt t="151129" x="3021013" y="1144588"/>
          <p14:tracePt t="151141" x="3203575" y="979488"/>
          <p14:tracePt t="151166" x="3268663" y="912813"/>
          <p14:tracePt t="151166" x="3451225" y="730250"/>
          <p14:tracePt t="151180" x="3502025" y="696913"/>
          <p14:tracePt t="151208" x="3535363" y="746125"/>
          <p14:tracePt t="151223" x="3568700" y="796925"/>
          <p14:tracePt t="151236" x="3667125" y="862013"/>
          <p14:tracePt t="151236" x="3717925" y="912813"/>
          <p14:tracePt t="151251" x="3965575" y="1012825"/>
          <p14:tracePt t="151279" x="4232275" y="1077913"/>
          <p14:tracePt t="151303" x="4281488" y="1077913"/>
          <p14:tracePt t="151304" x="4348163" y="1095375"/>
          <p14:tracePt t="151316" x="4630738" y="1095375"/>
          <p14:tracePt t="151330" x="4795838" y="1044575"/>
          <p14:tracePt t="151345" x="4862513" y="1044575"/>
          <p14:tracePt t="151361" x="4878388" y="1044575"/>
          <p14:tracePt t="151367" x="5094288" y="1044575"/>
          <p14:tracePt t="151382" x="5210175" y="1044575"/>
          <p14:tracePt t="151396" x="5492750" y="1095375"/>
          <p14:tracePt t="151411" x="5543550" y="1095375"/>
          <p14:tracePt t="151428" x="5559425" y="1128713"/>
          <p14:tracePt t="151434" x="5559425" y="1144588"/>
          <p14:tracePt t="151530" x="5543550" y="1144588"/>
          <p14:tracePt t="151573" x="5510213" y="1128713"/>
          <p14:tracePt t="151613" x="5492750" y="1128713"/>
          <p14:tracePt t="151650" x="5459413" y="1128713"/>
          <p14:tracePt t="151674" x="5443538" y="1128713"/>
          <p14:tracePt t="151689" x="5376863" y="1195388"/>
          <p14:tracePt t="151703" x="5145088" y="1327150"/>
          <p14:tracePt t="151718" x="4978400" y="1476375"/>
          <p14:tracePt t="151732" x="4530725" y="1874838"/>
          <p14:tracePt t="151747" x="4481513" y="1924050"/>
          <p14:tracePt t="151762" x="4248150" y="2124075"/>
          <p14:tracePt t="151778" x="4181475" y="2224088"/>
          <p14:tracePt t="151784" x="4132263" y="2273300"/>
          <p14:tracePt t="151813" x="4032250" y="2355850"/>
          <p14:tracePt t="151813" x="3965575" y="2522538"/>
          <p14:tracePt t="151827" x="3916363" y="2638425"/>
          <p14:tracePt t="151845" x="3900488" y="2754313"/>
          <p14:tracePt t="151845" x="3883025" y="3086100"/>
          <p14:tracePt t="151871" x="3833813" y="3351213"/>
          <p14:tracePt t="151884" x="3767138" y="4048125"/>
          <p14:tracePt t="151896" x="3767138" y="4230688"/>
          <p14:tracePt t="151912" x="3617913" y="4911725"/>
          <p14:tracePt t="151912" x="3600450" y="5143500"/>
          <p14:tracePt t="151924" x="3568700" y="5375275"/>
          <p14:tracePt t="151941" x="3568700" y="5408613"/>
          <p14:tracePt t="151956" x="3651250" y="5426075"/>
          <p14:tracePt t="151971" x="3667125" y="5426075"/>
          <p14:tracePt t="151986" x="3733800" y="5475288"/>
          <p14:tracePt t="152202" x="3717925" y="5441950"/>
          <p14:tracePt t="152214" x="3684588" y="5441950"/>
          <p14:tracePt t="152230" x="3667125" y="5441950"/>
          <p14:tracePt t="152245" x="3651250" y="5426075"/>
          <p14:tracePt t="152273" x="3651250" y="5408613"/>
          <p14:tracePt t="152310" x="3667125" y="5408613"/>
          <p14:tracePt t="152333" x="3667125" y="5375275"/>
          <p14:tracePt t="152393" x="3651250" y="5375275"/>
          <p14:tracePt t="152421" x="3617913" y="5375275"/>
          <p14:tracePt t="152470" x="3551238" y="5426075"/>
          <p14:tracePt t="152505" x="3502025" y="5491163"/>
          <p14:tracePt t="152518" x="3386138" y="5757863"/>
          <p14:tracePt t="152545" x="3286125" y="6038850"/>
          <p14:tracePt t="152557" x="3268663" y="6122988"/>
          <p14:tracePt t="152571" x="3036888" y="6985000"/>
          <p14:tracePt t="152584" x="2936875" y="7267575"/>
          <p14:tracePt t="152610" x="2921000" y="7383463"/>
          <p14:tracePt t="152624" x="2921000" y="7581900"/>
          <p14:tracePt t="152638" x="2921000" y="7648575"/>
          <p14:tracePt t="152652" x="2921000" y="7699375"/>
          <p14:tracePt t="152678" x="2936875" y="7715250"/>
          <p14:tracePt t="152678" x="3152775" y="7781925"/>
          <p14:tracePt t="153071" x="3152775" y="7764463"/>
          <p14:tracePt t="153115" x="3136900" y="7764463"/>
          <p14:tracePt t="153145" x="3103563" y="7764463"/>
          <p14:tracePt t="153173" x="3086100" y="7764463"/>
          <p14:tracePt t="153189" x="3052763" y="7764463"/>
          <p14:tracePt t="153214" x="3052763" y="7781925"/>
          <p14:tracePt t="153228" x="3021013" y="7831138"/>
          <p14:tracePt t="153243" x="2987675" y="7831138"/>
          <p14:tracePt t="153273" x="2970213" y="7848600"/>
          <p14:tracePt t="153286" x="2936875" y="7848600"/>
          <p14:tracePt t="153313" x="2921000" y="7881938"/>
          <p14:tracePt t="153340" x="2854325" y="7897813"/>
          <p14:tracePt t="153340" x="2820988" y="7897813"/>
          <p14:tracePt t="153368" x="2805113" y="7897813"/>
          <p14:tracePt t="153395" x="2771775" y="7897813"/>
          <p14:tracePt t="153424" x="2754313" y="7897813"/>
          <p14:tracePt t="153439" x="2705100" y="7897813"/>
          <p14:tracePt t="153452" x="2638425" y="7881938"/>
          <p14:tracePt t="153495" x="2622550" y="7881938"/>
          <p14:tracePt t="153521" x="2589213" y="7881938"/>
          <p14:tracePt t="153560" x="2571750" y="7881938"/>
          <p14:tracePt t="153572" x="2571750" y="7897813"/>
          <p14:tracePt t="153598" x="2538413" y="7897813"/>
          <p14:tracePt t="153612" x="2473325" y="7897813"/>
          <p14:tracePt t="153628" x="2455863" y="7931150"/>
          <p14:tracePt t="153643" x="2406650" y="7931150"/>
          <p14:tracePt t="153673" x="2389188" y="7931150"/>
          <p14:tracePt t="153798" x="2355850" y="7931150"/>
          <p14:tracePt t="154255" x="2355850" y="7997825"/>
          <p14:tracePt t="154269" x="2339975" y="8062913"/>
          <p14:tracePt t="154295" x="2306638" y="8180388"/>
          <p14:tracePt t="154320" x="2224088" y="8577263"/>
          <p14:tracePt t="154321" x="2224088" y="8677275"/>
          <p14:tracePt t="154334" x="2190750" y="9009063"/>
          <p14:tracePt t="154349" x="2124075" y="9672638"/>
          <p14:tracePt t="154364" x="1908175" y="10071100"/>
          <p14:tracePt t="154380" x="1892300" y="10104438"/>
          <p14:tracePt t="154395" x="1874838" y="10120313"/>
          <p14:tracePt t="154422" x="1874838" y="10071100"/>
          <p14:tracePt t="154436" x="1841500" y="10004425"/>
          <p14:tracePt t="154449" x="1792288" y="9955213"/>
          <p14:tracePt t="154464" x="1776413" y="9872663"/>
          <p14:tracePt t="154479" x="1676400" y="9605963"/>
          <p14:tracePt t="154495" x="1609725" y="9490075"/>
          <p14:tracePt t="154511" x="1560513" y="9391650"/>
          <p14:tracePt t="154512" x="1493838" y="9242425"/>
          <p14:tracePt t="154526" x="1443038" y="9075738"/>
          <p14:tracePt t="154553" x="1377950" y="8926513"/>
          <p14:tracePt t="154553" x="1377950" y="8843963"/>
          <p14:tracePt t="154568" x="1377950" y="8643938"/>
          <p14:tracePt t="154581" x="1377950" y="8610600"/>
          <p14:tracePt t="154595" x="1377950" y="8494713"/>
          <p14:tracePt t="154610" x="1377950" y="8461375"/>
          <p14:tracePt t="154653" x="1393825" y="8412163"/>
          <p14:tracePt t="154679" x="1427163" y="8278813"/>
          <p14:tracePt t="154695" x="1427163" y="8245475"/>
          <p14:tracePt t="154707" x="1443038" y="8245475"/>
          <p14:tracePt t="154811" x="1443038" y="8329613"/>
          <p14:tracePt t="154811" x="1476375" y="8412163"/>
          <p14:tracePt t="154835" x="1593850" y="9590088"/>
          <p14:tracePt t="154847" x="1593850" y="9705975"/>
          <p14:tracePt t="154848" x="1609725" y="9872663"/>
          <p14:tracePt t="154878" x="1643063" y="9955213"/>
          <p14:tracePt t="154895" x="1658938" y="10004425"/>
          <p14:tracePt t="154937" x="1676400" y="10004425"/>
          <p14:tracePt t="154953" x="1676400" y="9988550"/>
          <p14:tracePt t="154968" x="1758950" y="9872663"/>
          <p14:tracePt t="154982" x="1792288" y="9788525"/>
          <p14:tracePt t="154982" x="1874838" y="9756775"/>
          <p14:tracePt t="155011" x="1990725" y="9639300"/>
          <p14:tracePt t="155012" x="2024063" y="9556750"/>
          <p14:tracePt t="155038" x="2239963" y="9374188"/>
          <p14:tracePt t="155051" x="2339975" y="9274175"/>
          <p14:tracePt t="155066" x="2422525" y="9242425"/>
          <p14:tracePt t="155081" x="2689225" y="9209088"/>
          <p14:tracePt t="155094" x="2903538" y="9242425"/>
          <p14:tracePt t="155108" x="3319463" y="9523413"/>
          <p14:tracePt t="155122" x="3386138" y="9605963"/>
          <p14:tracePt t="155137" x="3502025" y="9772650"/>
          <p14:tracePt t="155149" x="3502025" y="9821863"/>
          <p14:tracePt t="155180" x="3535363" y="9839325"/>
          <p14:tracePt t="155180" x="3551238" y="9839325"/>
          <p14:tracePt t="155217" x="3568700" y="9839325"/>
          <p14:tracePt t="155243" x="3733800" y="9788525"/>
          <p14:tracePt t="155261" x="3767138" y="9788525"/>
          <p14:tracePt t="155290" x="3800475" y="9756775"/>
          <p14:tracePt t="155303" x="3833813" y="9705975"/>
          <p14:tracePt t="155328" x="3849688" y="9705975"/>
          <p14:tracePt t="155340" x="3883025" y="9672638"/>
          <p14:tracePt t="155355" x="3883025" y="9656763"/>
          <p14:tracePt t="155371" x="3900488" y="9605963"/>
          <p14:tracePt t="155385" x="3900488" y="9590088"/>
          <p14:tracePt t="155398" x="3916363" y="9523413"/>
          <p14:tracePt t="155428" x="3916363" y="9490075"/>
          <p14:tracePt t="155428" x="3949700" y="9358313"/>
          <p14:tracePt t="155445" x="3949700" y="9324975"/>
          <p14:tracePt t="155445" x="3998913" y="9209088"/>
          <p14:tracePt t="155459" x="3998913" y="9191625"/>
          <p14:tracePt t="155472" x="4016375" y="9158288"/>
          <p14:tracePt t="155485" x="4083050" y="9142413"/>
          <p14:tracePt t="155512" x="4165600" y="9091613"/>
          <p14:tracePt t="163455" x="4165600" y="9124950"/>
          <p14:tracePt t="163486" x="4232275" y="9191625"/>
          <p14:tracePt t="163502" x="4232275" y="10104438"/>
          <p14:tracePt t="163516" x="4198938" y="10220325"/>
          <p14:tracePt t="163556" x="3800475" y="10271125"/>
          <p14:tracePt t="163827" x="3783013" y="10237788"/>
          <p14:tracePt t="163840" x="3767138" y="10186988"/>
          <p14:tracePt t="163870" x="3783013" y="10186988"/>
          <p14:tracePt t="163920" x="3783013" y="10171113"/>
          <p14:tracePt t="163969" x="3783013" y="10153650"/>
          <p14:tracePt t="164010" x="3800475" y="10153650"/>
          <p14:tracePt t="164037" x="3849688" y="10104438"/>
          <p14:tracePt t="164245" x="3883025" y="9939338"/>
          <p14:tracePt t="164257" x="3900488" y="9756775"/>
          <p14:tracePt t="164270" x="3949700" y="9523413"/>
          <p14:tracePt t="164288" x="4032250" y="9158288"/>
          <p14:tracePt t="164304" x="4314825" y="8512175"/>
          <p14:tracePt t="164352" x="4630738" y="8062913"/>
          <p14:tracePt t="164366" x="4911725" y="7831138"/>
          <p14:tracePt t="164381" x="4995863" y="7931150"/>
          <p14:tracePt t="164396" x="5060950" y="7997825"/>
          <p14:tracePt t="164417" x="5160963" y="8129588"/>
          <p14:tracePt t="164534" x="5145088" y="8129588"/>
          <p14:tracePt t="164561" x="5145088" y="8113713"/>
          <p14:tracePt t="164589" x="5060950" y="8096250"/>
          <p14:tracePt t="164606" x="4945063" y="8096250"/>
          <p14:tracePt t="164620" x="4630738" y="8062913"/>
          <p14:tracePt t="164636" x="4464050" y="8062913"/>
          <p14:tracePt t="164649" x="4016375" y="8062913"/>
          <p14:tracePt t="164678" x="3883025" y="8062913"/>
          <p14:tracePt t="164678" x="3717925" y="8062913"/>
          <p14:tracePt t="164690" x="3651250" y="8062913"/>
          <p14:tracePt t="164691" x="3484563" y="8062913"/>
          <p14:tracePt t="164707" x="3386138" y="8047038"/>
          <p14:tracePt t="164734" x="2970213" y="7997825"/>
          <p14:tracePt t="164751" x="2522538" y="7997825"/>
          <p14:tracePt t="164765" x="2406650" y="7997825"/>
          <p14:tracePt t="164784" x="2173288" y="8013700"/>
          <p14:tracePt t="164812" x="2141538" y="8013700"/>
          <p14:tracePt t="164886" x="2141538" y="8047038"/>
          <p14:tracePt t="164943" x="2141538" y="8062913"/>
          <p14:tracePt t="164987" x="2141538" y="8096250"/>
          <p14:tracePt t="165061" x="2124075" y="8062913"/>
          <p14:tracePt t="165074" x="2108200" y="8062913"/>
          <p14:tracePt t="165090" x="2074863" y="8047038"/>
          <p14:tracePt t="165130" x="2057400" y="8047038"/>
          <p14:tracePt t="165144" x="1990725" y="7980363"/>
          <p14:tracePt t="165156" x="1958975" y="7947025"/>
          <p14:tracePt t="165184" x="1958975" y="7931150"/>
          <p14:tracePt t="165184" x="1941513" y="7881938"/>
          <p14:tracePt t="165198" x="1941513" y="7848600"/>
          <p14:tracePt t="165224" x="1908175" y="7848600"/>
          <p14:tracePt t="165252" x="1908175" y="7831138"/>
          <p14:tracePt t="165264" x="1908175" y="7815263"/>
          <p14:tracePt t="165279" x="1892300" y="7699375"/>
          <p14:tracePt t="165429" x="1874838" y="7715250"/>
          <p14:tracePt t="165455" x="1874838" y="7764463"/>
          <p14:tracePt t="165468" x="1825625" y="7881938"/>
          <p14:tracePt t="165484" x="1792288" y="7931150"/>
          <p14:tracePt t="165498" x="1776413" y="7997825"/>
          <p14:tracePt t="165511" x="1776413" y="8013700"/>
          <p14:tracePt t="165544" x="1776413" y="8047038"/>
          <p14:tracePt t="165623" x="1776413" y="8013700"/>
          <p14:tracePt t="165635" x="1776413" y="7997825"/>
          <p14:tracePt t="165651" x="1792288" y="7947025"/>
          <p14:tracePt t="165678" x="1792288" y="7931150"/>
          <p14:tracePt t="165690" x="1792288" y="7897813"/>
          <p14:tracePt t="165717" x="1825625" y="7831138"/>
          <p14:tracePt t="165759" x="1825625" y="7931150"/>
          <p14:tracePt t="165778" x="1825625" y="8229600"/>
          <p14:tracePt t="165811" x="1825625" y="8329613"/>
          <p14:tracePt t="165828" x="1792288" y="8561388"/>
          <p14:tracePt t="165862" x="1825625" y="8561388"/>
          <p14:tracePt t="165881" x="1958975" y="8445500"/>
          <p14:tracePt t="165896" x="2306638" y="8213725"/>
          <p14:tracePt t="165896" x="2455863" y="8129588"/>
          <p14:tracePt t="165911" x="2689225" y="8013700"/>
          <p14:tracePt t="165928" x="3052763" y="7848600"/>
          <p14:tracePt t="165945" x="3435350" y="7731125"/>
          <p14:tracePt t="165958" x="3502025" y="7715250"/>
          <p14:tracePt t="165987" x="3535363" y="7715250"/>
          <p14:tracePt t="166040" x="3551238" y="7715250"/>
          <p14:tracePt t="166055" x="3600450" y="7731125"/>
          <p14:tracePt t="166098" x="3617913" y="7715250"/>
          <p14:tracePt t="166112" x="3617913" y="7666038"/>
          <p14:tracePt t="166139" x="3651250" y="7648575"/>
          <p14:tracePt t="166154" x="3651250" y="7615238"/>
          <p14:tracePt t="166183" x="3667125" y="7483475"/>
          <p14:tracePt t="166184" x="3684588" y="7367588"/>
          <p14:tracePt t="166197" x="3684588" y="7300913"/>
          <p14:tracePt t="166213" x="3667125" y="7250113"/>
          <p14:tracePt t="166255" x="3651250" y="7250113"/>
          <p14:tracePt t="166313" x="3651250" y="7267575"/>
          <p14:tracePt t="166469" x="3667125" y="7267575"/>
          <p14:tracePt t="166485" x="3717925" y="7316788"/>
          <p14:tracePt t="166501" x="3733800" y="7316788"/>
          <p14:tracePt t="166518" x="3849688" y="7367588"/>
          <p14:tracePt t="166531" x="3900488" y="7383463"/>
          <p14:tracePt t="166547" x="3949700" y="7432675"/>
          <p14:tracePt t="166561" x="3965575" y="7466013"/>
          <p14:tracePt t="166562" x="3965575" y="7483475"/>
          <p14:tracePt t="166579" x="3998913" y="7499350"/>
          <p14:tracePt t="166607" x="3949700" y="7548563"/>
          <p14:tracePt t="166622" x="3900488" y="7581900"/>
          <p14:tracePt t="166636" x="3733800" y="7666038"/>
          <p14:tracePt t="166651" x="3535363" y="7764463"/>
          <p14:tracePt t="166668" x="3484563" y="7815263"/>
          <p14:tracePt t="166684" x="3451225" y="7831138"/>
          <p14:tracePt t="166738" x="3484563" y="7831138"/>
          <p14:tracePt t="166768" x="3535363" y="7831138"/>
          <p14:tracePt t="166797" x="3568700" y="7848600"/>
          <p14:tracePt t="166828" x="3600450" y="7897813"/>
          <p14:tracePt t="166855" x="3600450" y="7980363"/>
          <p14:tracePt t="166867" x="3502025" y="8213725"/>
          <p14:tracePt t="166879" x="3386138" y="8296275"/>
          <p14:tracePt t="166895" x="3335338" y="8345488"/>
          <p14:tracePt t="166912" x="3219450" y="8396288"/>
          <p14:tracePt t="166945" x="3170238" y="8412163"/>
          <p14:tracePt t="166961" x="3136900" y="8445500"/>
          <p14:tracePt t="167033" x="3152775" y="8445500"/>
          <p14:tracePt t="167047" x="3268663" y="8445500"/>
          <p14:tracePt t="167061" x="3502025" y="8412163"/>
          <p14:tracePt t="167067" x="3617913" y="8412163"/>
          <p14:tracePt t="167095" x="3783013" y="8412163"/>
          <p14:tracePt t="167095" x="3833813" y="8412163"/>
          <p14:tracePt t="167124" x="3849688" y="8461375"/>
          <p14:tracePt t="167140" x="3849688" y="8528050"/>
          <p14:tracePt t="167156" x="3783013" y="8610600"/>
          <p14:tracePt t="167185" x="3600450" y="8743950"/>
          <p14:tracePt t="167185" x="3551238" y="8759825"/>
          <p14:tracePt t="167198" x="3335338" y="8877300"/>
          <p14:tracePt t="167218" x="3286125" y="8877300"/>
          <p14:tracePt t="167234" x="3219450" y="8959850"/>
          <p14:tracePt t="167234" x="3152775" y="9009063"/>
          <p14:tracePt t="167294" x="3170238" y="9026525"/>
          <p14:tracePt t="167324" x="3203575" y="9042400"/>
          <p14:tracePt t="167324" x="3219450" y="9075738"/>
          <p14:tracePt t="167338" x="3252788" y="9091613"/>
          <p14:tracePt t="167353" x="3252788" y="9124950"/>
          <p14:tracePt t="167367" x="3252788" y="9158288"/>
          <p14:tracePt t="167394" x="3252788" y="9191625"/>
          <p14:tracePt t="167394" x="3203575" y="9209088"/>
          <p14:tracePt t="167428" x="3052763" y="9242425"/>
          <p14:tracePt t="167434" x="3021013" y="9258300"/>
          <p14:tracePt t="167451" x="2771775" y="9258300"/>
          <p14:tracePt t="167468" x="2689225" y="9258300"/>
          <p14:tracePt t="167481" x="2455863" y="9242425"/>
          <p14:tracePt t="167511" x="2355850" y="9209088"/>
          <p14:tracePt t="167511" x="2306638" y="9158288"/>
          <p14:tracePt t="167528" x="2290763" y="9142413"/>
          <p14:tracePt t="167546" x="2290763" y="9124950"/>
          <p14:tracePt t="167561" x="2290763" y="9091613"/>
          <p14:tracePt t="167585" x="2290763" y="9142413"/>
          <p14:tracePt t="167828" x="2290763" y="9124950"/>
          <p14:tracePt t="167839" x="2273300" y="9124950"/>
          <p14:tracePt t="167855" x="2224088" y="9075738"/>
          <p14:tracePt t="167868" x="2173288" y="9075738"/>
          <p14:tracePt t="167883" x="2057400" y="9042400"/>
          <p14:tracePt t="167904" x="1892300" y="8975725"/>
          <p14:tracePt t="167918" x="1825625" y="8926513"/>
          <p14:tracePt t="167936" x="1609725" y="8810625"/>
          <p14:tracePt t="167952" x="1543050" y="8759825"/>
          <p14:tracePt t="167964" x="1443038" y="8728075"/>
          <p14:tracePt t="167980" x="1427163" y="8677275"/>
          <p14:tracePt t="167995" x="1377950" y="8610600"/>
          <p14:tracePt t="168010" x="1360488" y="8610600"/>
          <p14:tracePt t="168017" x="1311275" y="8561388"/>
          <p14:tracePt t="168048" x="1311275" y="8512175"/>
          <p14:tracePt t="168061" x="1311275" y="8494713"/>
          <p14:tracePt t="168094" x="1327150" y="8412163"/>
          <p14:tracePt t="168111" x="1327150" y="8362950"/>
          <p14:tracePt t="168117" x="1360488" y="8362950"/>
          <p14:tracePt t="168134" x="1393825" y="8296275"/>
          <p14:tracePt t="168177" x="1427163" y="8245475"/>
          <p14:tracePt t="168193" x="1427163" y="8229600"/>
          <p14:tracePt t="168245" x="1443038" y="8296275"/>
          <p14:tracePt t="168271" x="1509713" y="8345488"/>
          <p14:tracePt t="168285" x="1560513" y="8396288"/>
          <p14:tracePt t="168377" x="1593850" y="8362950"/>
          <p14:tracePt t="168403" x="1609725" y="8345488"/>
          <p14:tracePt t="168446" x="1643063" y="8345488"/>
          <p14:tracePt t="168474" x="1658938" y="8362950"/>
          <p14:tracePt t="168489" x="1725613" y="8412163"/>
          <p14:tracePt t="168518" x="1725613" y="8494713"/>
          <p14:tracePt t="168531" x="1609725" y="8643938"/>
          <p14:tracePt t="168560" x="1560513" y="8677275"/>
          <p14:tracePt t="168561" x="1377950" y="8728075"/>
          <p14:tracePt t="168578" x="1311275" y="8728075"/>
          <p14:tracePt t="168594" x="1195388" y="8728075"/>
          <p14:tracePt t="168608" x="1128713" y="8728075"/>
          <p14:tracePt t="168623" x="1012825" y="8643938"/>
          <p14:tracePt t="168637" x="979488" y="8643938"/>
          <p14:tracePt t="168650" x="912813" y="8512175"/>
          <p14:tracePt t="168661" x="912813" y="8412163"/>
          <p14:tracePt t="168678" x="979488" y="8180388"/>
          <p14:tracePt t="168693" x="1012825" y="8129588"/>
          <p14:tracePt t="168706" x="1128713" y="7980363"/>
          <p14:tracePt t="168733" x="1195388" y="7931150"/>
          <p14:tracePt t="168761" x="1244600" y="7881938"/>
          <p14:tracePt t="168761" x="1427163" y="7831138"/>
          <p14:tracePt t="168777" x="1874838" y="7947025"/>
          <p14:tracePt t="168802" x="1990725" y="8013700"/>
          <p14:tracePt t="168816" x="2057400" y="8096250"/>
          <p14:tracePt t="168834" x="2057400" y="8129588"/>
          <p14:tracePt t="168861" x="2057400" y="8180388"/>
          <p14:tracePt t="168876" x="2074863" y="8278813"/>
          <p14:tracePt t="168894" x="2008188" y="8461375"/>
          <p14:tracePt t="168913" x="1892300" y="8494713"/>
          <p14:tracePt t="168927" x="1776413" y="8512175"/>
          <p14:tracePt t="168941" x="1758950" y="8512175"/>
          <p14:tracePt t="168960" x="1725613" y="8512175"/>
          <p14:tracePt t="168987" x="1676400" y="8494713"/>
          <p14:tracePt t="169138" x="1658938" y="8494713"/>
          <p14:tracePt t="169214" x="1509713" y="8412163"/>
          <p14:tracePt t="169238" x="1476375" y="8362950"/>
          <p14:tracePt t="169253" x="1476375" y="8345488"/>
          <p14:tracePt t="169267" x="1476375" y="8329613"/>
          <p14:tracePt t="169278" x="1443038" y="8213725"/>
          <p14:tracePt t="169305" x="1443038" y="8180388"/>
          <p14:tracePt t="169319" x="1493838" y="8096250"/>
          <p14:tracePt t="169332" x="1509713" y="8047038"/>
          <p14:tracePt t="169360" x="1792288" y="7848600"/>
          <p14:tracePt t="169361" x="1825625" y="7848600"/>
          <p14:tracePt t="169374" x="1892300" y="7848600"/>
          <p14:tracePt t="169391" x="1908175" y="7848600"/>
          <p14:tracePt t="169406" x="1941513" y="7897813"/>
          <p14:tracePt t="169422" x="1958975" y="7897813"/>
          <p14:tracePt t="169449" x="1958975" y="7931150"/>
          <p14:tracePt t="169449" x="2008188" y="7997825"/>
          <p14:tracePt t="169465" x="2057400" y="8096250"/>
          <p14:tracePt t="169480" x="2057400" y="8113713"/>
          <p14:tracePt t="169495" x="2057400" y="8129588"/>
          <p14:tracePt t="169508" x="2057400" y="8162925"/>
          <p14:tracePt t="169544" x="2024063" y="8162925"/>
          <p14:tracePt t="169578" x="2008188" y="8129588"/>
          <p14:tracePt t="169601" x="1990725" y="8113713"/>
          <p14:tracePt t="169616" x="1941513" y="8096250"/>
          <p14:tracePt t="169634" x="1874838" y="8013700"/>
          <p14:tracePt t="169662" x="1874838" y="7997825"/>
          <p14:tracePt t="169678" x="1841500" y="7980363"/>
          <p14:tracePt t="169794" x="1841500" y="7997825"/>
          <p14:tracePt t="169822" x="1825625" y="8047038"/>
          <p14:tracePt t="169849" x="1825625" y="8162925"/>
          <p14:tracePt t="169863" x="1792288" y="8213725"/>
          <p14:tracePt t="169878" x="1792288" y="8329613"/>
          <p14:tracePt t="169878" x="1792288" y="8345488"/>
          <p14:tracePt t="169895" x="1776413" y="8362950"/>
          <p14:tracePt t="170099" x="1776413" y="8345488"/>
          <p14:tracePt t="170129" x="1758950" y="8345488"/>
          <p14:tracePt t="170448" x="1725613" y="8345488"/>
          <p14:tracePt t="170472" x="1725613" y="8329613"/>
          <p14:tracePt t="170486" x="1709738" y="8329613"/>
          <p14:tracePt t="170486" x="1709738" y="8296275"/>
          <p14:tracePt t="170501" x="1676400" y="8296275"/>
          <p14:tracePt t="170534" x="1676400" y="8278813"/>
          <p14:tracePt t="171566" x="1676400" y="8245475"/>
          <p14:tracePt t="171595" x="1676400" y="8213725"/>
          <p14:tracePt t="171623" x="1709738" y="7947025"/>
          <p14:tracePt t="171637" x="1709738" y="7897813"/>
          <p14:tracePt t="171650" x="1792288" y="7699375"/>
          <p14:tracePt t="171668" x="1841500" y="7615238"/>
          <p14:tracePt t="171757" x="1874838" y="7615238"/>
          <p14:tracePt t="171890" x="1892300" y="7615238"/>
          <p14:tracePt t="171902" x="1892300" y="7599363"/>
          <p14:tracePt t="171917" x="1908175" y="7581900"/>
          <p14:tracePt t="171960" x="1908175" y="7548563"/>
          <p14:tracePt t="172001" x="1892300" y="7548563"/>
          <p14:tracePt t="172052" x="1892300" y="7581900"/>
          <p14:tracePt t="172068" x="1874838" y="7599363"/>
          <p14:tracePt t="172081" x="1841500" y="7615238"/>
          <p14:tracePt t="172095" x="1841500" y="7666038"/>
          <p14:tracePt t="172111" x="1776413" y="7897813"/>
          <p14:tracePt t="172138" x="1725613" y="8047038"/>
          <p14:tracePt t="172151" x="1709738" y="8062913"/>
          <p14:tracePt t="172183" x="1676400" y="8162925"/>
          <p14:tracePt t="172196" x="1676400" y="8213725"/>
          <p14:tracePt t="172304" x="1676400" y="8229600"/>
          <p14:tracePt t="172331" x="1676400" y="8278813"/>
          <p14:tracePt t="172331" x="1709738" y="8329613"/>
          <p14:tracePt t="172361" x="1709738" y="8345488"/>
          <p14:tracePt t="172403" x="1676400" y="8345488"/>
          <p14:tracePt t="172453" x="1658938" y="8329613"/>
          <p14:tracePt t="172466" x="1643063" y="8278813"/>
          <p14:tracePt t="172482" x="1609725" y="8180388"/>
          <p14:tracePt t="172496" x="1593850" y="8162925"/>
          <p14:tracePt t="172512" x="1593850" y="8062913"/>
          <p14:tracePt t="172517" x="1593850" y="8013700"/>
          <p14:tracePt t="172533" x="1658938" y="7931150"/>
          <p14:tracePt t="172564" x="1676400" y="7931150"/>
          <p14:tracePt t="172579" x="1709738" y="7931150"/>
          <p14:tracePt t="172611" x="1709738" y="7947025"/>
          <p14:tracePt t="172617" x="1725613" y="7947025"/>
          <p14:tracePt t="172634" x="1725613" y="7980363"/>
          <p14:tracePt t="172634" x="1725613" y="8013700"/>
          <p14:tracePt t="172649" x="1758950" y="8113713"/>
          <p14:tracePt t="172677" x="1758950" y="8129588"/>
          <p14:tracePt t="172678" x="1758950" y="8229600"/>
          <p14:tracePt t="172695" x="1758950" y="8245475"/>
          <p14:tracePt t="172711" x="1758950" y="8278813"/>
          <p14:tracePt t="172728" x="1758950" y="8296275"/>
          <p14:tracePt t="173681" x="1725613" y="8329613"/>
          <p14:tracePt t="173722" x="1709738" y="8329613"/>
          <p14:tracePt t="173735" x="1709738" y="8345488"/>
          <p14:tracePt t="173749" x="1725613" y="8396288"/>
          <p14:tracePt t="173764" x="1758950" y="8412163"/>
          <p14:tracePt t="173778" x="1758950" y="8445500"/>
          <p14:tracePt t="173806" x="1825625" y="8494713"/>
          <p14:tracePt t="173807" x="1874838" y="8494713"/>
          <p14:tracePt t="173822" x="1874838" y="8512175"/>
          <p14:tracePt t="173851" x="1892300" y="8512175"/>
          <p14:tracePt t="173894" x="1892300" y="8494713"/>
          <p14:tracePt t="173939" x="1892300" y="8412163"/>
          <p14:tracePt t="173952" x="1874838" y="8329613"/>
          <p14:tracePt t="173984" x="1841500" y="8296275"/>
          <p14:tracePt t="174024" x="1841500" y="8329613"/>
          <p14:tracePt t="174055" x="1825625" y="8345488"/>
          <p14:tracePt t="174069" x="1776413" y="8412163"/>
          <p14:tracePt t="174081" x="1758950" y="8412163"/>
          <p14:tracePt t="174097" x="1725613" y="8445500"/>
          <p14:tracePt t="174179" x="1709738" y="8445500"/>
          <p14:tracePt t="174205" x="1676400" y="8445500"/>
          <p14:tracePt t="174219" x="1676400" y="8412163"/>
          <p14:tracePt t="174256" x="1609725" y="8296275"/>
          <p14:tracePt t="174269" x="1609725" y="8278813"/>
          <p14:tracePt t="174284" x="1509713" y="8096250"/>
          <p14:tracePt t="174299" x="1509713" y="8047038"/>
          <p14:tracePt t="174330" x="1509713" y="8013700"/>
          <p14:tracePt t="174429" x="1543050" y="8013700"/>
          <p14:tracePt t="174441" x="1560513" y="7997825"/>
          <p14:tracePt t="174484" x="1560513" y="7980363"/>
          <p14:tracePt t="174496" x="1593850" y="7947025"/>
          <p14:tracePt t="174528" x="1609725" y="7881938"/>
          <p14:tracePt t="174557" x="1609725" y="7848600"/>
          <p14:tracePt t="174586" x="1593850" y="7831138"/>
          <p14:tracePt t="174616" x="1593850" y="7815263"/>
          <p14:tracePt t="174645" x="1560513" y="7815263"/>
          <p14:tracePt t="174710" x="1560513" y="7781925"/>
          <p14:tracePt t="174711" x="1543050" y="7781925"/>
          <p14:tracePt t="174728" x="1476375" y="7831138"/>
          <p14:tracePt t="174728" x="1427163" y="7881938"/>
          <p14:tracePt t="174744" x="1427163" y="7897813"/>
          <p14:tracePt t="174760" x="1360488" y="7997825"/>
          <p14:tracePt t="174777" x="1311275" y="8162925"/>
          <p14:tracePt t="174809" x="1311275" y="8278813"/>
          <p14:tracePt t="174836" x="1327150" y="8345488"/>
          <p14:tracePt t="174849" x="1327150" y="8362950"/>
          <p14:tracePt t="174849" x="1360488" y="8362950"/>
          <p14:tracePt t="174864" x="1377950" y="8396288"/>
          <p14:tracePt t="174879" x="1393825" y="8396288"/>
          <p14:tracePt t="174894" x="1476375" y="8362950"/>
          <p14:tracePt t="174911" x="1593850" y="8329613"/>
          <p14:tracePt t="174927" x="1676400" y="8229600"/>
          <p14:tracePt t="174939" x="1709738" y="8213725"/>
          <p14:tracePt t="174955" x="1725613" y="8129588"/>
          <p14:tracePt t="174984" x="1725613" y="8062913"/>
          <p14:tracePt t="174984" x="1676400" y="8013700"/>
          <p14:tracePt t="175006" x="1658938" y="7997825"/>
          <p14:tracePt t="175034" x="1643063" y="7997825"/>
          <p14:tracePt t="175049" x="1609725" y="7997825"/>
          <p14:tracePt t="175103" x="1643063" y="7997825"/>
          <p14:tracePt t="175117" x="1643063" y="8013700"/>
          <p14:tracePt t="175152" x="1658938" y="8013700"/>
          <p14:tracePt t="175152" x="1676400" y="8013700"/>
          <p14:tracePt t="175184" x="1709738" y="8013700"/>
          <p14:tracePt t="175234" x="1676400" y="7997825"/>
          <p14:tracePt t="175303" x="1658938" y="7997825"/>
          <p14:tracePt t="175328" x="1593850" y="8096250"/>
          <p14:tracePt t="175328" x="1543050" y="8129588"/>
          <p14:tracePt t="175357" x="1509713" y="8180388"/>
          <p14:tracePt t="175357" x="1443038" y="8278813"/>
          <p14:tracePt t="175388" x="1443038" y="8296275"/>
          <p14:tracePt t="175401" x="1476375" y="8296275"/>
          <p14:tracePt t="175431" x="1543050" y="8296275"/>
          <p14:tracePt t="175446" x="1560513" y="8278813"/>
          <p14:tracePt t="175446" x="1609725" y="8229600"/>
          <p14:tracePt t="175461" x="1758950" y="8062913"/>
          <p14:tracePt t="175488" x="1825625" y="8013700"/>
          <p14:tracePt t="175502" x="1908175" y="7848600"/>
          <p14:tracePt t="175502" x="2024063" y="7715250"/>
          <p14:tracePt t="175517" x="2057400" y="7648575"/>
          <p14:tracePt t="175545" x="2057400" y="7699375"/>
          <p14:tracePt t="175574" x="2057400" y="7831138"/>
          <p14:tracePt t="175574" x="2057400" y="7897813"/>
          <p14:tracePt t="175589" x="2057400" y="7997825"/>
          <p14:tracePt t="175603" x="2057400" y="8162925"/>
          <p14:tracePt t="175603" x="2057400" y="8180388"/>
          <p14:tracePt t="175631" x="2057400" y="8213725"/>
          <p14:tracePt t="175682" x="2024063" y="8213725"/>
          <p14:tracePt t="175711" x="2024063" y="8180388"/>
          <p14:tracePt t="175743" x="2024063" y="8162925"/>
          <p14:tracePt t="175773" x="2008188" y="8162925"/>
          <p14:tracePt t="175802" x="2008188" y="8129588"/>
          <p14:tracePt t="175829" x="2024063" y="8129588"/>
          <p14:tracePt t="175830" x="2355850" y="8113713"/>
          <p14:tracePt t="175843" x="2422525" y="8113713"/>
          <p14:tracePt t="175859" x="2820988" y="8113713"/>
          <p14:tracePt t="175878" x="3086100" y="8096250"/>
          <p14:tracePt t="175897" x="3535363" y="8096250"/>
          <p14:tracePt t="175911" x="3733800" y="8096250"/>
          <p14:tracePt t="175924" x="3767138" y="8096250"/>
          <p14:tracePt t="175939" x="3783013" y="8062913"/>
          <p14:tracePt t="175986" x="3783013" y="8047038"/>
          <p14:tracePt t="175999" x="3800475" y="8013700"/>
          <p14:tracePt t="176015" x="3800475" y="7997825"/>
          <p14:tracePt t="176031" x="3883025" y="7848600"/>
          <p14:tracePt t="176061" x="3900488" y="7731125"/>
          <p14:tracePt t="176089" x="3949700" y="7615238"/>
          <p14:tracePt t="176182" x="3949700" y="7648575"/>
          <p14:tracePt t="176222" x="3965575" y="7666038"/>
          <p14:tracePt t="176238" x="3965575" y="7715250"/>
          <p14:tracePt t="176253" x="3965575" y="7731125"/>
          <p14:tracePt t="176311" x="3949700" y="7731125"/>
          <p14:tracePt t="176328" x="3916363" y="7715250"/>
          <p14:tracePt t="176357" x="3916363" y="7699375"/>
          <p14:tracePt t="176373" x="3849688" y="7648575"/>
          <p14:tracePt t="176414" x="3800475" y="7615238"/>
          <p14:tracePt t="176429" x="3767138" y="7599363"/>
          <p14:tracePt t="176454" x="3733800" y="7599363"/>
          <p14:tracePt t="176481" x="3717925" y="7599363"/>
          <p14:tracePt t="176507" x="3684588" y="7599363"/>
          <p14:tracePt t="176565" x="3667125" y="7599363"/>
          <p14:tracePt t="176606" x="3667125" y="7615238"/>
          <p14:tracePt t="176621" x="3684588" y="7715250"/>
          <p14:tracePt t="176637" x="3684588" y="7781925"/>
          <p14:tracePt t="176654" x="3717925" y="7881938"/>
          <p14:tracePt t="176679" x="3767138" y="8113713"/>
          <p14:tracePt t="176679" x="3833813" y="8278813"/>
          <p14:tracePt t="176695" x="3849688" y="8296275"/>
          <p14:tracePt t="176728" x="3900488" y="8278813"/>
          <p14:tracePt t="176745" x="4016375" y="8096250"/>
          <p14:tracePt t="176764" x="4165600" y="7881938"/>
          <p14:tracePt t="176780" x="4198938" y="7831138"/>
          <p14:tracePt t="176807" x="4314825" y="7731125"/>
          <p14:tracePt t="176823" x="4348163" y="7715250"/>
          <p14:tracePt t="176865" x="4364038" y="7815263"/>
          <p14:tracePt t="176880" x="4397375" y="7897813"/>
          <p14:tracePt t="176922" x="4397375" y="7997825"/>
          <p14:tracePt t="176922" x="4397375" y="8013700"/>
          <p14:tracePt t="176984" x="4414838" y="7947025"/>
          <p14:tracePt t="176997" x="4430713" y="7931150"/>
          <p14:tracePt t="177012" x="4513263" y="7815263"/>
          <p14:tracePt t="177028" x="4513263" y="7781925"/>
          <p14:tracePt t="177067" x="4546600" y="7815263"/>
          <p14:tracePt t="177079" x="4579938" y="7897813"/>
          <p14:tracePt t="177095" x="4597400" y="7947025"/>
          <p14:tracePt t="177109" x="4630738" y="7997825"/>
          <p14:tracePt t="177128" x="4630738" y="8013700"/>
          <p14:tracePt t="177240" x="4579938" y="8062913"/>
          <p14:tracePt t="177267" x="4513263" y="8096250"/>
          <p14:tracePt t="177268" x="4414838" y="8129588"/>
          <p14:tracePt t="177282" x="4083050" y="8362950"/>
          <p14:tracePt t="177311" x="3965575" y="8445500"/>
          <p14:tracePt t="177311" x="3651250" y="8610600"/>
          <p14:tracePt t="177324" x="3535363" y="8677275"/>
          <p14:tracePt t="177339" x="3286125" y="8743950"/>
          <p14:tracePt t="177353" x="3268663" y="8743950"/>
          <p14:tracePt t="177379" x="3252788" y="8759825"/>
          <p14:tracePt t="177379" x="3252788" y="8743950"/>
          <p14:tracePt t="177411" x="3252788" y="8728075"/>
          <p14:tracePt t="177428" x="3252788" y="8694738"/>
          <p14:tracePt t="177434" x="3252788" y="8643938"/>
          <p14:tracePt t="177448" x="3252788" y="8512175"/>
          <p14:tracePt t="177448" x="3252788" y="8494713"/>
          <p14:tracePt t="177464" x="3252788" y="8412163"/>
          <p14:tracePt t="177478" x="3268663" y="8329613"/>
          <p14:tracePt t="177494" x="3286125" y="8296275"/>
          <p14:tracePt t="177580" x="3286125" y="8329613"/>
          <p14:tracePt t="177594" x="3268663" y="8345488"/>
          <p14:tracePt t="177611" x="3203575" y="8512175"/>
          <p14:tracePt t="177640" x="3152775" y="8561388"/>
          <p14:tracePt t="177640" x="3136900" y="8610600"/>
          <p14:tracePt t="177640" x="3103563" y="8694738"/>
          <p14:tracePt t="177657" x="3086100" y="8694738"/>
          <p14:tracePt t="177747" x="3052763" y="8561388"/>
          <p14:tracePt t="177762" x="3052763" y="8528050"/>
          <p14:tracePt t="177788" x="3052763" y="8494713"/>
          <p14:tracePt t="177827" x="3170238" y="8628063"/>
          <p14:tracePt t="177828" x="3203575" y="8677275"/>
          <p14:tracePt t="177868" x="3219450" y="8728075"/>
          <p14:tracePt t="177896" x="3252788" y="8728075"/>
          <p14:tracePt t="177923" x="3568700" y="8362950"/>
          <p14:tracePt t="177937" x="3651250" y="8329613"/>
          <p14:tracePt t="177951" x="3733800" y="8213725"/>
          <p14:tracePt t="177964" x="3900488" y="8096250"/>
          <p14:tracePt t="177980" x="3916363" y="8047038"/>
          <p14:tracePt t="178046" x="3883025" y="8096250"/>
          <p14:tracePt t="178074" x="3849688" y="8162925"/>
          <p14:tracePt t="178074" x="3833813" y="8213725"/>
          <p14:tracePt t="178088" x="3800475" y="8245475"/>
          <p14:tracePt t="178105" x="3767138" y="8412163"/>
          <p14:tracePt t="178119" x="3767138" y="8461375"/>
          <p14:tracePt t="178134" x="3783013" y="8512175"/>
          <p14:tracePt t="178146" x="3800475" y="8528050"/>
          <p14:tracePt t="178178" x="3833813" y="8561388"/>
          <p14:tracePt t="178193" x="3916363" y="8561388"/>
          <p14:tracePt t="178209" x="3949700" y="8512175"/>
          <p14:tracePt t="178238" x="4016375" y="8329613"/>
          <p14:tracePt t="178254" x="4016375" y="8278813"/>
          <p14:tracePt t="178281" x="4016375" y="8113713"/>
          <p14:tracePt t="178323" x="4016375" y="8180388"/>
          <p14:tracePt t="178337" x="3998913" y="8362950"/>
          <p14:tracePt t="178352" x="3965575" y="8643938"/>
          <p14:tracePt t="178364" x="3965575" y="8677275"/>
          <p14:tracePt t="178380" x="3965575" y="8743950"/>
          <p14:tracePt t="178396" x="4016375" y="8810625"/>
          <p14:tracePt t="178440" x="4016375" y="8793163"/>
          <p14:tracePt t="178468" x="3998913" y="8759825"/>
          <p14:tracePt t="178484" x="3998913" y="8743950"/>
          <p14:tracePt t="178484" x="3998913" y="8728075"/>
          <p14:tracePt t="178499" x="3949700" y="8610600"/>
          <p14:tracePt t="178515" x="3949700" y="8561388"/>
          <p14:tracePt t="178544" x="3916363" y="8396288"/>
          <p14:tracePt t="178570" x="3916363" y="8329613"/>
          <p14:tracePt t="178571" x="3883025" y="8062913"/>
          <p14:tracePt t="178584" x="3883025" y="8047038"/>
          <p14:tracePt t="178601" x="3883025" y="8013700"/>
          <p14:tracePt t="178655" x="3883025" y="8113713"/>
          <p14:tracePt t="178681" x="3900488" y="8180388"/>
          <p14:tracePt t="178682" x="3916363" y="8278813"/>
          <p14:tracePt t="178697" x="4083050" y="8445500"/>
          <p14:tracePt t="178711" x="4165600" y="8512175"/>
          <p14:tracePt t="178731" x="4281488" y="8577263"/>
          <p14:tracePt t="178747" x="4464050" y="8694738"/>
          <p14:tracePt t="178773" x="4646613" y="8926513"/>
          <p14:tracePt t="178774" x="4662488" y="9009063"/>
          <p14:tracePt t="178807" x="4746625" y="9258300"/>
          <p14:tracePt t="178809" x="4695825" y="9374188"/>
          <p14:tracePt t="178817" x="4662488" y="9374188"/>
          <p14:tracePt t="178831" x="4646613" y="9391650"/>
          <p14:tracePt t="178846" x="4414838" y="9391650"/>
          <p14:tracePt t="178863" x="4248150" y="9391650"/>
          <p14:tracePt t="178879" x="3998913" y="9324975"/>
          <p14:tracePt t="178895" x="3767138" y="9242425"/>
          <p14:tracePt t="178924" x="3252788" y="8910638"/>
          <p14:tracePt t="178938" x="3152775" y="8759825"/>
          <p14:tracePt t="178965" x="3052763" y="8494713"/>
          <p14:tracePt t="178994" x="3021013" y="7947025"/>
          <p14:tracePt t="178994" x="3052763" y="7881938"/>
          <p14:tracePt t="179012" x="3136900" y="7699375"/>
          <p14:tracePt t="179026" x="3203575" y="7615238"/>
          <p14:tracePt t="179041" x="3335338" y="7548563"/>
          <p14:tracePt t="179092" x="3484563" y="7499350"/>
          <p14:tracePt t="179093" x="3502025" y="7499350"/>
          <p14:tracePt t="179107" x="3651250" y="7615238"/>
          <p14:tracePt t="179120" x="3733800" y="7781925"/>
          <p14:tracePt t="179134" x="3767138" y="7881938"/>
          <p14:tracePt t="179148" x="3833813" y="8278813"/>
          <p14:tracePt t="179178" x="3833813" y="8445500"/>
          <p14:tracePt t="179206" x="3783013" y="8694738"/>
          <p14:tracePt t="179207" x="3551238" y="9142413"/>
          <p14:tracePt t="179220" x="3484563" y="9191625"/>
          <p14:tracePt t="179235" x="3386138" y="9258300"/>
          <p14:tracePt t="179248" x="3368675" y="9274175"/>
          <p14:tracePt t="179264" x="3335338" y="9258300"/>
          <p14:tracePt t="179279" x="3319463" y="9242425"/>
          <p14:tracePt t="179311" x="3252788" y="9142413"/>
          <p14:tracePt t="179311" x="3203575" y="9075738"/>
          <p14:tracePt t="179338" x="3036888" y="8759825"/>
          <p14:tracePt t="179353" x="2987675" y="8528050"/>
          <p14:tracePt t="179368" x="2987675" y="8461375"/>
          <p14:tracePt t="179385" x="3036888" y="8296275"/>
          <p14:tracePt t="179413" x="3086100" y="8245475"/>
          <p14:tracePt t="179444" x="3203575" y="8245475"/>
          <p14:tracePt t="179460" x="3319463" y="8329613"/>
          <p14:tracePt t="179474" x="3435350" y="8445500"/>
          <p14:tracePt t="179474" x="3535363" y="8577263"/>
          <p14:tracePt t="179489" x="3617913" y="8843963"/>
          <p14:tracePt t="179503" x="3617913" y="8926513"/>
          <p14:tracePt t="179529" x="3600450" y="9209088"/>
          <p14:tracePt t="179543" x="3335338" y="9656763"/>
          <p14:tracePt t="179561" x="3219450" y="9788525"/>
          <p14:tracePt t="179576" x="2820988" y="10120313"/>
          <p14:tracePt t="179591" x="2689225" y="10220325"/>
          <p14:tracePt t="179662" x="1990725" y="10186988"/>
          <p14:tracePt t="179674" x="1776413" y="10037763"/>
          <p14:tracePt t="179695" x="1443038" y="9672638"/>
          <p14:tracePt t="179710" x="1427163" y="9639300"/>
          <p14:tracePt t="179710" x="1360488" y="9324975"/>
          <p14:tracePt t="179728" x="1311275" y="9142413"/>
          <p14:tracePt t="179743" x="1277938" y="8975725"/>
          <p14:tracePt t="179756" x="1260475" y="8743950"/>
          <p14:tracePt t="179818" x="1277938" y="8062913"/>
          <p14:tracePt t="179833" x="1958975" y="6985000"/>
          <p14:tracePt t="179851" x="2173288" y="6853238"/>
          <p14:tracePt t="179867" x="2522538" y="6670675"/>
          <p14:tracePt t="179882" x="2921000" y="6670675"/>
          <p14:tracePt t="179898" x="3103563" y="6753225"/>
          <p14:tracePt t="179912" x="3252788" y="6819900"/>
          <p14:tracePt t="179927" x="4116388" y="7316788"/>
          <p14:tracePt t="179944" x="4430713" y="7548563"/>
          <p14:tracePt t="179961" x="4530725" y="7666038"/>
          <p14:tracePt t="179991" x="4695825" y="8047038"/>
          <p14:tracePt t="180004" x="4513263" y="8494713"/>
          <p14:tracePt t="180045" x="4181475" y="8643938"/>
          <p14:tracePt t="180045" x="4083050" y="8677275"/>
          <p14:tracePt t="180058" x="3833813" y="8694738"/>
          <p14:tracePt t="180073" x="3502025" y="8728075"/>
          <p14:tracePt t="180102" x="3252788" y="8743950"/>
          <p14:tracePt t="180115" x="2422525" y="8743950"/>
          <p14:tracePt t="180132" x="2273300" y="8694738"/>
          <p14:tracePt t="180147" x="1874838" y="8512175"/>
          <p14:tracePt t="180177" x="1643063" y="8396288"/>
          <p14:tracePt t="180178" x="1476375" y="8180388"/>
          <p14:tracePt t="180195" x="1443038" y="8096250"/>
          <p14:tracePt t="180195" x="1443038" y="7831138"/>
          <p14:tracePt t="180211" x="1476375" y="7764463"/>
          <p14:tracePt t="180229" x="1709738" y="7383463"/>
          <p14:tracePt t="180245" x="1825625" y="7267575"/>
          <p14:tracePt t="180274" x="2024063" y="7151688"/>
          <p14:tracePt t="180274" x="2306638" y="7034213"/>
          <p14:tracePt t="180290" x="2571750" y="6985000"/>
          <p14:tracePt t="180328" x="3036888" y="6985000"/>
          <p14:tracePt t="180340" x="3833813" y="7416800"/>
          <p14:tracePt t="180357" x="3965575" y="7548563"/>
          <p14:tracePt t="180374" x="4198938" y="7848600"/>
          <p14:tracePt t="180374" x="4281488" y="7931150"/>
          <p14:tracePt t="180390" x="4397375" y="8129588"/>
          <p14:tracePt t="180404" x="4481513" y="8396288"/>
          <p14:tracePt t="180417" x="4513263" y="8512175"/>
          <p14:tracePt t="180432" x="4481513" y="8677275"/>
          <p14:tracePt t="180448" x="4430713" y="8743950"/>
          <p14:tracePt t="180465" x="4032250" y="9075738"/>
          <p14:tracePt t="180481" x="3767138" y="9209088"/>
          <p14:tracePt t="180511" x="3600450" y="9274175"/>
          <p14:tracePt t="180511" x="3170238" y="9474200"/>
          <p14:tracePt t="180527" x="3021013" y="9540875"/>
          <p14:tracePt t="180553" x="2738438" y="9590088"/>
          <p14:tracePt t="180566" x="2389188" y="9590088"/>
          <p14:tracePt t="180584" x="2306638" y="9590088"/>
          <p14:tracePt t="180598" x="1941513" y="9490075"/>
          <p14:tracePt t="180598" x="1792288" y="9424988"/>
          <p14:tracePt t="180614" x="1709738" y="9374188"/>
          <p14:tracePt t="180629" x="1393825" y="9158288"/>
          <p14:tracePt t="180645" x="1260475" y="9075738"/>
          <p14:tracePt t="180645" x="1095375" y="8877300"/>
          <p14:tracePt t="180674" x="1028700" y="8743950"/>
          <p14:tracePt t="180674" x="1012825" y="8577263"/>
          <p14:tracePt t="180689" x="1028700" y="8113713"/>
          <p14:tracePt t="180711" x="1046163" y="7980363"/>
          <p14:tracePt t="180739" x="1260475" y="7581900"/>
          <p14:tracePt t="180754" x="1509713" y="7316788"/>
          <p14:tracePt t="180768" x="1941513" y="7134225"/>
          <p14:tracePt t="180797" x="2406650" y="7085013"/>
          <p14:tracePt t="180811" x="2622550" y="7100888"/>
          <p14:tracePt t="180828" x="2771775" y="7185025"/>
          <p14:tracePt t="180856" x="3268663" y="7466013"/>
          <p14:tracePt t="180868" x="4579938" y="8743950"/>
          <p14:tracePt t="180883" x="4746625" y="9042400"/>
          <p14:tracePt t="180897" x="4762500" y="9124950"/>
          <p14:tracePt t="180912" x="4813300" y="9358313"/>
          <p14:tracePt t="180928" x="4795838" y="9424988"/>
          <p14:tracePt t="180928" x="4795838" y="9440863"/>
          <p14:tracePt t="180944" x="4646613" y="9605963"/>
          <p14:tracePt t="180977" x="4546600" y="9656763"/>
          <p14:tracePt t="180978" x="4232275" y="9839325"/>
          <p14:tracePt t="180995" x="3900488" y="9988550"/>
          <p14:tracePt t="181012" x="3849688" y="9988550"/>
          <p14:tracePt t="181017" x="3617913" y="10071100"/>
          <p14:tracePt t="181034" x="3551238" y="10071100"/>
          <p14:tracePt t="181048" x="3451225" y="10104438"/>
          <p14:tracePt t="181065" x="3268663" y="10104438"/>
          <p14:tracePt t="181079" x="3103563" y="10037763"/>
          <p14:tracePt t="181095" x="3052763" y="9988550"/>
          <p14:tracePt t="181112" x="2970213" y="9888538"/>
          <p14:tracePt t="181129" x="2622550" y="9374188"/>
          <p14:tracePt t="181144" x="2522538" y="9124950"/>
          <p14:tracePt t="181174" x="2506663" y="9009063"/>
          <p14:tracePt t="181174" x="2455863" y="8643938"/>
          <p14:tracePt t="181189" x="2455863" y="8396288"/>
          <p14:tracePt t="181204" x="2455863" y="8296275"/>
          <p14:tracePt t="181219" x="2571750" y="7980363"/>
          <p14:tracePt t="181233" x="2622550" y="7931150"/>
          <p14:tracePt t="181244" x="2655888" y="7881938"/>
          <p14:tracePt t="181262" x="2805113" y="7764463"/>
          <p14:tracePt t="181277" x="2903538" y="7699375"/>
          <p14:tracePt t="181306" x="2921000" y="7699375"/>
          <p14:tracePt t="181321" x="2970213" y="7666038"/>
          <p14:tracePt t="181365" x="3021013" y="7648575"/>
          <p14:tracePt t="181390" x="3086100" y="7648575"/>
          <p14:tracePt t="181417" x="3219450" y="7648575"/>
          <p14:tracePt t="181451" x="3252788" y="7648575"/>
          <p14:tracePt t="181466" x="3252788" y="7666038"/>
          <p14:tracePt t="185569" x="3252788" y="7699375"/>
          <p14:tracePt t="185596" x="3219450" y="7699375"/>
          <p14:tracePt t="185628" x="3219450" y="7715250"/>
          <p14:tracePt t="186829" x="3252788" y="7715250"/>
          <p14:tracePt t="186847" x="3252788" y="7699375"/>
          <p14:tracePt t="186883" x="3252788" y="7666038"/>
          <p14:tracePt t="186917" x="3268663" y="7648575"/>
          <p14:tracePt t="186961" x="3286125" y="7615238"/>
          <p14:tracePt t="186990" x="3286125" y="7599363"/>
          <p14:tracePt t="189152" x="3268663" y="7599363"/>
          <p14:tracePt t="190520" x="3286125" y="7599363"/>
          <p14:tracePt t="190608" x="3319463" y="7599363"/>
          <p14:tracePt t="190635" x="3319463" y="7615238"/>
          <p14:tracePt t="191107" x="3319463" y="7648575"/>
          <p14:tracePt t="191122" x="3335338" y="7648575"/>
          <p14:tracePt t="191264" x="3335338" y="7666038"/>
          <p14:tracePt t="191635" x="3368675" y="7666038"/>
          <p14:tracePt t="191647" x="3402013" y="7648575"/>
          <p14:tracePt t="191678" x="3435350" y="7615238"/>
          <p14:tracePt t="191678" x="3502025" y="7615238"/>
          <p14:tracePt t="191694" x="3900488" y="7599363"/>
          <p14:tracePt t="191711" x="4713288" y="7499350"/>
          <p14:tracePt t="191727" x="5575300" y="7383463"/>
          <p14:tracePt t="191754" x="5891213" y="7367588"/>
          <p14:tracePt t="191754" x="6122988" y="7334250"/>
          <p14:tracePt t="191769" x="6356350" y="7316788"/>
          <p14:tracePt t="191980" x="6305550" y="7383463"/>
          <p14:tracePt t="191994" x="6240463" y="7466013"/>
          <p14:tracePt t="192012" x="6073775" y="7648575"/>
          <p14:tracePt t="192029" x="5857875" y="7815263"/>
          <p14:tracePt t="192029" x="5692775" y="7931150"/>
          <p14:tracePt t="192061" x="5227638" y="8245475"/>
          <p14:tracePt t="192076" x="4132263" y="8959850"/>
          <p14:tracePt t="192090" x="3916363" y="9075738"/>
          <p14:tracePt t="192105" x="2854325" y="9605963"/>
          <p14:tracePt t="192122" x="2190750" y="9906000"/>
          <p14:tracePt t="192139" x="2057400" y="9955213"/>
          <p14:tracePt t="192155" x="1792288" y="10004425"/>
          <p14:tracePt t="192184" x="1725613" y="10004425"/>
          <p14:tracePt t="192202" x="1658938" y="9955213"/>
          <p14:tracePt t="192218" x="1593850" y="9872663"/>
          <p14:tracePt t="192235" x="1560513" y="9788525"/>
          <p14:tracePt t="192264" x="1427163" y="9440863"/>
          <p14:tracePt t="192264" x="1377950" y="9307513"/>
          <p14:tracePt t="192265" x="1277938" y="9009063"/>
          <p14:tracePt t="192280" x="1244600" y="8810625"/>
          <p14:tracePt t="192295" x="1211263" y="8643938"/>
          <p14:tracePt t="192324" x="1162050" y="8412163"/>
          <p14:tracePt t="192326" x="1211263" y="8047038"/>
          <p14:tracePt t="192334" x="1311275" y="7848600"/>
          <p14:tracePt t="192351" x="1393825" y="7731125"/>
          <p14:tracePt t="192369" x="1776413" y="7300913"/>
          <p14:tracePt t="192384" x="1941513" y="7134225"/>
          <p14:tracePt t="192401" x="2273300" y="6819900"/>
          <p14:tracePt t="192401" x="2473325" y="6686550"/>
          <p14:tracePt t="192428" x="2854325" y="6553200"/>
          <p14:tracePt t="192445" x="3036888" y="6553200"/>
          <p14:tracePt t="192462" x="3252788" y="6637338"/>
          <p14:tracePt t="192478" x="3451225" y="6869113"/>
          <p14:tracePt t="192511" x="3684588" y="7267575"/>
          <p14:tracePt t="192511" x="3767138" y="7432675"/>
          <p14:tracePt t="192527" x="3849688" y="7897813"/>
          <p14:tracePt t="192541" x="3849688" y="8062913"/>
          <p14:tracePt t="192569" x="3684588" y="8628063"/>
          <p14:tracePt t="192584" x="3617913" y="8793163"/>
          <p14:tracePt t="192601" x="3551238" y="8859838"/>
          <p14:tracePt t="192616" x="3502025" y="8926513"/>
          <p14:tracePt t="192634" x="3451225" y="8926513"/>
          <p14:tracePt t="192651" x="3386138" y="9009063"/>
          <p14:tracePt t="192682" x="3286125" y="9026525"/>
          <p14:tracePt t="192684" x="3268663" y="9026525"/>
          <p14:tracePt t="192711" x="3170238" y="9026525"/>
          <p14:tracePt t="192711" x="3152775" y="9026525"/>
          <p14:tracePt t="192728" x="3052763" y="9026525"/>
          <p14:tracePt t="192728" x="2987675" y="9026525"/>
          <p14:tracePt t="192745" x="2970213" y="9026525"/>
          <p14:tracePt t="192762" x="2854325" y="9026525"/>
          <p14:tracePt t="192767" x="2805113" y="9026525"/>
          <p14:tracePt t="192785" x="2689225" y="9026525"/>
          <p14:tracePt t="192815" x="2655888" y="9026525"/>
          <p14:tracePt t="192816" x="2571750" y="9026525"/>
          <p14:tracePt t="192831" x="2473325" y="9042400"/>
          <p14:tracePt t="192848" x="2355850" y="9042400"/>
          <p14:tracePt t="192864" x="2239963" y="9026525"/>
          <p14:tracePt t="192880" x="2224088" y="9026525"/>
          <p14:tracePt t="192914" x="2074863" y="9009063"/>
          <p14:tracePt t="192947" x="1725613" y="8959850"/>
          <p14:tracePt t="192948" x="1676400" y="8910638"/>
          <p14:tracePt t="192962" x="1560513" y="8628063"/>
          <p14:tracePt t="192979" x="1493838" y="8329613"/>
          <p14:tracePt t="192995" x="1476375" y="8180388"/>
          <p14:tracePt t="193012" x="1427163" y="7831138"/>
          <p14:tracePt t="193028" x="1427163" y="7815263"/>
          <p14:tracePt t="193043" x="1393825" y="7599363"/>
          <p14:tracePt t="193061" x="1393825" y="7581900"/>
          <p14:tracePt t="193078" x="1393825" y="7483475"/>
          <p14:tracePt t="193084" x="1393825" y="7432675"/>
          <p14:tracePt t="193101" x="1360488" y="7300913"/>
          <p14:tracePt t="193144" x="1327150" y="7216775"/>
          <p14:tracePt t="193144" x="1277938" y="7134225"/>
          <p14:tracePt t="193172" x="1277938" y="7100888"/>
          <p14:tracePt t="193186" x="1260475" y="7085013"/>
          <p14:tracePt t="193206" x="1244600" y="7018338"/>
          <p14:tracePt t="193222" x="1211263" y="7018338"/>
          <p14:tracePt t="193236" x="1211263" y="6985000"/>
          <p14:tracePt t="193251" x="1211263" y="6969125"/>
          <p14:tracePt t="193265" x="1195388" y="6969125"/>
          <p14:tracePt t="193311" x="1195388" y="6951663"/>
          <p14:tracePt t="193325" x="1211263" y="6951663"/>
          <p14:tracePt t="193384" x="1211263" y="6918325"/>
          <p14:tracePt t="193384" x="1260475" y="6869113"/>
          <p14:tracePt t="193414" x="1260475" y="6819900"/>
          <p14:tracePt t="193434" x="1260475" y="6802438"/>
          <p14:tracePt t="193488" x="1260475" y="6786563"/>
          <p14:tracePt t="193504" x="1244600" y="6786563"/>
          <p14:tracePt t="193534" x="1211263" y="6786563"/>
          <p14:tracePt t="193551" x="1144588" y="6702425"/>
          <p14:tracePt t="193582" x="1128713" y="6686550"/>
          <p14:tracePt t="193582" x="1046163" y="6619875"/>
          <p14:tracePt t="193598" x="1012825" y="6570663"/>
          <p14:tracePt t="193628" x="979488" y="6519863"/>
          <p14:tracePt t="193720" x="1012825" y="6503988"/>
          <p14:tracePt t="193750" x="1028700" y="6503988"/>
          <p14:tracePt t="194004" x="1012825" y="6519863"/>
          <p14:tracePt t="194017" x="1012825" y="6553200"/>
          <p14:tracePt t="194034" x="863600" y="6786563"/>
          <p14:tracePt t="194051" x="812800" y="6853238"/>
          <p14:tracePt t="194068" x="763588" y="6985000"/>
          <p14:tracePt t="194111" x="763588" y="7018338"/>
          <p14:tracePt t="194144" x="796925" y="7018338"/>
          <p14:tracePt t="194144" x="846138" y="7018338"/>
          <p14:tracePt t="194174" x="879475" y="7018338"/>
          <p14:tracePt t="194189" x="912813" y="7018338"/>
          <p14:tracePt t="194205" x="979488" y="6985000"/>
          <p14:tracePt t="194222" x="1012825" y="6985000"/>
          <p14:tracePt t="194237" x="1077913" y="6902450"/>
          <p14:tracePt t="194257" x="1144588" y="6853238"/>
          <p14:tracePt t="194301" x="1311275" y="7100888"/>
          <p14:tracePt t="194315" x="1393825" y="7300913"/>
          <p14:tracePt t="194331" x="1493838" y="7483475"/>
          <p14:tracePt t="194345" x="1658938" y="7764463"/>
          <p14:tracePt t="194363" x="1825625" y="8047038"/>
          <p14:tracePt t="194379" x="2008188" y="8213725"/>
          <p14:tracePt t="194380" x="2108200" y="8245475"/>
          <p14:tracePt t="194397" x="2273300" y="8296275"/>
          <p14:tracePt t="194411" x="2339975" y="8329613"/>
          <p14:tracePt t="194429" x="2406650" y="8296275"/>
          <p14:tracePt t="194457" x="2422525" y="7997825"/>
          <p14:tracePt t="194472" x="2406650" y="7731125"/>
          <p14:tracePt t="194488" x="2339975" y="7466013"/>
          <p14:tracePt t="194515" x="2290763" y="7316788"/>
          <p14:tracePt t="194516" x="2108200" y="6951663"/>
          <p14:tracePt t="194530" x="2057400" y="6918325"/>
          <p14:tracePt t="194547" x="1990725" y="6869113"/>
          <p14:tracePt t="194568" x="1941513" y="6869113"/>
          <p14:tracePt t="194582" x="1892300" y="6918325"/>
          <p14:tracePt t="194598" x="1825625" y="7334250"/>
          <p14:tracePt t="194613" x="1825625" y="7466013"/>
          <p14:tracePt t="194629" x="2057400" y="8213725"/>
          <p14:tracePt t="194673" x="2306638" y="8461375"/>
          <p14:tracePt t="194674" x="2571750" y="8512175"/>
          <p14:tracePt t="194689" x="2638425" y="8494713"/>
          <p14:tracePt t="194704" x="2705100" y="8461375"/>
          <p14:tracePt t="194720" x="2921000" y="8245475"/>
          <p14:tracePt t="194749" x="3021013" y="8047038"/>
          <p14:tracePt t="194749" x="3086100" y="7715250"/>
          <p14:tracePt t="194763" x="3086100" y="7250113"/>
          <p14:tracePt t="194779" x="3052763" y="7134225"/>
          <p14:tracePt t="194810" x="3036888" y="7067550"/>
          <p14:tracePt t="194811" x="2936875" y="6951663"/>
          <p14:tracePt t="194827" x="2921000" y="6918325"/>
          <p14:tracePt t="194844" x="2589213" y="6869113"/>
          <p14:tracePt t="194860" x="2406650" y="6869113"/>
          <p14:tracePt t="194874" x="2224088" y="6869113"/>
          <p14:tracePt t="194890" x="1841500" y="6951663"/>
          <p14:tracePt t="194907" x="1776413" y="6969125"/>
          <p14:tracePt t="194928" x="1643063" y="7134225"/>
          <p14:tracePt t="195127" x="1709738" y="7185025"/>
          <p14:tracePt t="195140" x="1758950" y="7216775"/>
          <p14:tracePt t="195156" x="1776413" y="7267575"/>
          <p14:tracePt t="195156" x="1776413" y="7316788"/>
          <p14:tracePt t="195185" x="1658938" y="7383463"/>
          <p14:tracePt t="195185" x="1560513" y="7466013"/>
          <p14:tracePt t="195201" x="1311275" y="7532688"/>
          <p14:tracePt t="195219" x="1028700" y="7599363"/>
          <p14:tracePt t="195236" x="846138" y="7666038"/>
          <p14:tracePt t="195251" x="746125" y="7666038"/>
          <p14:tracePt t="195267" x="730250" y="7648575"/>
          <p14:tracePt t="195288" x="647700" y="7648575"/>
          <p14:tracePt t="195317" x="630238" y="7615238"/>
          <p14:tracePt t="195317" x="630238" y="7648575"/>
          <p14:tracePt t="195350" x="647700" y="7781925"/>
          <p14:tracePt t="195365" x="763588" y="8062913"/>
          <p14:tracePt t="195388" x="879475" y="8345488"/>
          <p14:tracePt t="195404" x="1046163" y="8694738"/>
          <p14:tracePt t="195419" x="1195388" y="8910638"/>
          <p14:tracePt t="195434" x="1260475" y="8975725"/>
          <p14:tracePt t="195448" x="1360488" y="9075738"/>
          <p14:tracePt t="195465" x="1643063" y="9158288"/>
          <p14:tracePt t="195494" x="1725613" y="9124950"/>
          <p14:tracePt t="195494" x="1758950" y="9124950"/>
          <p14:tracePt t="195510" x="1776413" y="9009063"/>
          <p14:tracePt t="195539" x="1792288" y="8926513"/>
          <p14:tracePt t="195539" x="1841500" y="8793163"/>
          <p14:tracePt t="195554" x="1892300" y="8677275"/>
          <p14:tracePt t="195569" x="1892300" y="8528050"/>
          <p14:tracePt t="195582" x="1908175" y="8494713"/>
          <p14:tracePt t="195601" x="1908175" y="8296275"/>
          <p14:tracePt t="195629" x="1908175" y="8245475"/>
          <p14:tracePt t="195629" x="1908175" y="8062913"/>
          <p14:tracePt t="195667" x="1908175" y="8047038"/>
          <p14:tracePt t="195668" x="1941513" y="8047038"/>
          <p14:tracePt t="195685" x="1958975" y="8062913"/>
          <p14:tracePt t="195716" x="2239963" y="8329613"/>
          <p14:tracePt t="195733" x="2355850" y="8445500"/>
          <p14:tracePt t="195751" x="2754313" y="8677275"/>
          <p14:tracePt t="195766" x="3136900" y="8843963"/>
          <p14:tracePt t="195784" x="3252788" y="8877300"/>
          <p14:tracePt t="195814" x="3335338" y="8910638"/>
          <p14:tracePt t="195844" x="3319463" y="8910638"/>
          <p14:tracePt t="195878" x="3286125" y="8877300"/>
          <p14:tracePt t="195911" x="3268663" y="8877300"/>
          <p14:tracePt t="195927" x="3268663" y="8859838"/>
          <p14:tracePt t="195991" x="3252788" y="8859838"/>
          <p14:tracePt t="196081" x="3219450" y="8859838"/>
          <p14:tracePt t="196669" x="3219450" y="8843963"/>
          <p14:tracePt t="202090" x="3252788" y="8843963"/>
          <p14:tracePt t="202104" x="3252788" y="8859838"/>
          <p14:tracePt t="202120" x="3319463" y="8859838"/>
          <p14:tracePt t="202137" x="4065588" y="8628063"/>
          <p14:tracePt t="202155" x="4911725" y="8512175"/>
          <p14:tracePt t="202190" x="5160963" y="8512175"/>
          <p14:tracePt t="202190" x="5842000" y="8512175"/>
          <p14:tracePt t="202205" x="6122988" y="8494713"/>
          <p14:tracePt t="202219" x="6423025" y="8494713"/>
          <p14:tracePt t="202248" x="8778875" y="8759825"/>
          <p14:tracePt t="202454" x="8828088" y="8677275"/>
          <p14:tracePt t="202469" x="8894763" y="8561388"/>
          <p14:tracePt t="202484" x="8894763" y="8528050"/>
          <p14:tracePt t="202498" x="8894763" y="8461375"/>
          <p14:tracePt t="202527" x="8894763" y="8412163"/>
          <p14:tracePt t="202606" x="8878888" y="8445500"/>
          <p14:tracePt t="202619" x="8845550" y="8461375"/>
          <p14:tracePt t="202649" x="8547100" y="8677275"/>
          <p14:tracePt t="202677" x="8480425" y="8694738"/>
          <p14:tracePt t="202694" x="8081963" y="8843963"/>
          <p14:tracePt t="202726" x="7899400" y="8859838"/>
          <p14:tracePt t="202757" x="7634288" y="8877300"/>
          <p14:tracePt t="202757" x="7451725" y="8877300"/>
          <p14:tracePt t="202772" x="7434263" y="8877300"/>
          <p14:tracePt t="202773" x="7351713" y="8859838"/>
          <p14:tracePt t="202804" x="7235825" y="8793163"/>
          <p14:tracePt t="202818" x="7002463" y="8610600"/>
          <p14:tracePt t="202847" x="6886575" y="8362950"/>
          <p14:tracePt t="202877" x="6721475" y="8047038"/>
          <p14:tracePt t="202894" x="6654800" y="7931150"/>
          <p14:tracePt t="202911" x="6588125" y="7764463"/>
          <p14:tracePt t="202940" x="6588125" y="7699375"/>
          <p14:tracePt t="202955" x="6688138" y="6853238"/>
          <p14:tracePt t="202971" x="6704013" y="6786563"/>
          <p14:tracePt t="202986" x="6721475" y="6702425"/>
          <p14:tracePt t="203015" x="6837363" y="6519863"/>
          <p14:tracePt t="203017" x="6919913" y="6454775"/>
          <p14:tracePt t="203046" x="6937375" y="6437313"/>
          <p14:tracePt t="203047" x="6953250" y="6403975"/>
          <p14:tracePt t="203078" x="7069138" y="6519863"/>
          <p14:tracePt t="203094" x="7169150" y="6586538"/>
          <p14:tracePt t="203111" x="7434263" y="6853238"/>
          <p14:tracePt t="203111" x="7518400" y="6918325"/>
          <p14:tracePt t="203143" x="7732713" y="7085013"/>
          <p14:tracePt t="203173" x="7981950" y="7416800"/>
          <p14:tracePt t="203188" x="8081963" y="7715250"/>
          <p14:tracePt t="203188" x="8131175" y="7815263"/>
          <p14:tracePt t="203204" x="8131175" y="7897813"/>
          <p14:tracePt t="203234" x="8097838" y="8180388"/>
          <p14:tracePt t="203234" x="8015288" y="8396288"/>
          <p14:tracePt t="203247" x="7915275" y="8528050"/>
          <p14:tracePt t="203292" x="7683500" y="8975725"/>
          <p14:tracePt t="203323" x="7035800" y="9440863"/>
          <p14:tracePt t="203339" x="6688138" y="9523413"/>
          <p14:tracePt t="203368" x="6423025" y="9474200"/>
          <p14:tracePt t="203396" x="6173788" y="9242425"/>
          <p14:tracePt t="203396" x="6140450" y="9142413"/>
          <p14:tracePt t="203410" x="6007100" y="8759825"/>
          <p14:tracePt t="203439" x="5924550" y="8528050"/>
          <p14:tracePt t="203453" x="5808663" y="8180388"/>
          <p14:tracePt t="203494" x="5791200" y="7947025"/>
          <p14:tracePt t="203494" x="5857875" y="7599363"/>
          <p14:tracePt t="203509" x="5924550" y="7483475"/>
          <p14:tracePt t="203524" x="6122988" y="7250113"/>
          <p14:tracePt t="203540" x="6323013" y="7067550"/>
          <p14:tracePt t="203556" x="6538913" y="6918325"/>
          <p14:tracePt t="203572" x="6588125" y="6902450"/>
          <p14:tracePt t="203588" x="6637338" y="6902450"/>
          <p14:tracePt t="203618" x="6937375" y="7151688"/>
          <p14:tracePt t="203631" x="7035800" y="7250113"/>
          <p14:tracePt t="203648" x="7400925" y="7666038"/>
          <p14:tracePt t="203681" x="7634288" y="8129588"/>
          <p14:tracePt t="203681" x="7667625" y="8213725"/>
          <p14:tracePt t="203711" x="7700963" y="8528050"/>
          <p14:tracePt t="203712" x="7683500" y="8610600"/>
          <p14:tracePt t="203725" x="7616825" y="8793163"/>
          <p14:tracePt t="203756" x="7434263" y="9142413"/>
          <p14:tracePt t="203772" x="7185025" y="9391650"/>
          <p14:tracePt t="203806" x="6837363" y="9672638"/>
          <p14:tracePt t="203806" x="6819900" y="9705975"/>
          <p14:tracePt t="203820" x="6654800" y="9723438"/>
          <p14:tracePt t="203835" x="6605588" y="9723438"/>
          <p14:tracePt t="203849" x="6588125" y="9723438"/>
          <p14:tracePt t="203864" x="6521450" y="9672638"/>
          <p14:tracePt t="203910" x="6488113" y="9639300"/>
          <p14:tracePt t="203911" x="6472238" y="9605963"/>
          <p14:tracePt t="203940" x="6472238" y="9523413"/>
          <p14:tracePt t="203956" x="6438900" y="9490075"/>
          <p14:tracePt t="207069" x="6423025" y="9490075"/>
          <p14:tracePt t="207082" x="6405563" y="9490075"/>
          <p14:tracePt t="207098" x="6372225" y="9490075"/>
          <p14:tracePt t="207115" x="6356350" y="9490075"/>
          <p14:tracePt t="207150" x="6323013" y="9490075"/>
          <p14:tracePt t="207195" x="6305550" y="9490075"/>
          <p14:tracePt t="207228" x="6289675" y="9474200"/>
          <p14:tracePt t="207244" x="6256338" y="9474200"/>
          <p14:tracePt t="207261" x="6240463" y="9474200"/>
          <p14:tracePt t="207278" x="6207125" y="9474200"/>
          <p14:tracePt t="207326" x="6207125" y="9440863"/>
          <p14:tracePt t="207340" x="6207125" y="9374188"/>
          <p14:tracePt t="207372" x="6207125" y="9307513"/>
          <p14:tracePt t="207372" x="6240463" y="9258300"/>
          <p14:tracePt t="207389" x="6256338" y="9091613"/>
          <p14:tracePt t="207417" x="6256338" y="8877300"/>
          <p14:tracePt t="207430" x="6256338" y="8859838"/>
          <p14:tracePt t="207449" x="6256338" y="8728075"/>
          <p14:tracePt t="207467" x="6289675" y="8628063"/>
          <p14:tracePt t="207485" x="6305550" y="8577263"/>
          <p14:tracePt t="207502" x="6472238" y="8345488"/>
          <p14:tracePt t="207517" x="6521450" y="8278813"/>
          <p14:tracePt t="207534" x="6704013" y="8062913"/>
          <p14:tracePt t="207551" x="6770688" y="7980363"/>
          <p14:tracePt t="207567" x="6919913" y="7848600"/>
          <p14:tracePt t="207597" x="6953250" y="7848600"/>
          <p14:tracePt t="207613" x="7002463" y="7848600"/>
          <p14:tracePt t="207628" x="7002463" y="7881938"/>
          <p14:tracePt t="207646" x="7053263" y="7931150"/>
          <p14:tracePt t="207692" x="7053263" y="7947025"/>
          <p14:tracePt t="207706" x="7069138" y="7947025"/>
          <p14:tracePt t="207747" x="7102475" y="7931150"/>
          <p14:tracePt t="207766" x="7119938" y="7897813"/>
          <p14:tracePt t="207784" x="7153275" y="7881938"/>
          <p14:tracePt t="207816" x="7153275" y="7848600"/>
          <p14:tracePt t="207817" x="7119938" y="7848600"/>
          <p14:tracePt t="208022" x="7102475" y="7881938"/>
          <p14:tracePt t="208037" x="7053263" y="7931150"/>
          <p14:tracePt t="208052" x="6986588" y="7980363"/>
          <p14:tracePt t="208081" x="6919913" y="8013700"/>
          <p14:tracePt t="208095" x="6654800" y="8113713"/>
          <p14:tracePt t="208129" x="6637338" y="8113713"/>
          <p14:tracePt t="208178" x="6637338" y="8096250"/>
          <p14:tracePt t="208194" x="6605588" y="8096250"/>
          <p14:tracePt t="208364" x="6605588" y="8062913"/>
          <p14:tracePt t="208394" x="6605588" y="8047038"/>
          <p14:tracePt t="208411" x="6588125" y="8047038"/>
          <p14:tracePt t="208428" x="6554788" y="8013700"/>
          <p14:tracePt t="209540" x="6588125" y="8013700"/>
          <p14:tracePt t="209554" x="6605588" y="8047038"/>
          <p14:tracePt t="209584" x="6654800" y="8047038"/>
          <p14:tracePt t="209601" x="6770688" y="8047038"/>
          <p14:tracePt t="209617" x="6919913" y="8047038"/>
          <p14:tracePt t="209632" x="7002463" y="8047038"/>
          <p14:tracePt t="209651" x="7035800" y="8047038"/>
          <p14:tracePt t="209681" x="7035800" y="8013700"/>
          <p14:tracePt t="209697" x="7035800" y="7997825"/>
          <p14:tracePt t="209716" x="7035800" y="7897813"/>
          <p14:tracePt t="209735" x="7002463" y="7831138"/>
          <p14:tracePt t="209751" x="6919913" y="7581900"/>
          <p14:tracePt t="209766" x="6870700" y="7483475"/>
          <p14:tracePt t="209795" x="6488113" y="7200900"/>
          <p14:tracePt t="209810" x="6438900" y="7185025"/>
          <p14:tracePt t="209838" x="6423025" y="7185025"/>
          <p14:tracePt t="209868" x="6423025" y="7200900"/>
          <p14:tracePt t="209881" x="6405563" y="7267575"/>
          <p14:tracePt t="209897" x="6207125" y="7980363"/>
          <p14:tracePt t="209915" x="6173788" y="8278813"/>
          <p14:tracePt t="209930" x="6140450" y="8461375"/>
          <p14:tracePt t="209948" x="6140450" y="8610600"/>
          <p14:tracePt t="209996" x="6140450" y="8628063"/>
          <p14:tracePt t="210012" x="6140450" y="8610600"/>
          <p14:tracePt t="210061" x="6140450" y="8577263"/>
          <p14:tracePt t="210079" x="6140450" y="8561388"/>
          <p14:tracePt t="210094" x="6140450" y="8528050"/>
          <p14:tracePt t="210112" x="6091238" y="8494713"/>
          <p14:tracePt t="210127" x="6073775" y="8494713"/>
          <p14:tracePt t="210144" x="6057900" y="8494713"/>
          <p14:tracePt t="210174" x="6024563" y="8494713"/>
          <p14:tracePt t="210177" x="5908675" y="8494713"/>
          <p14:tracePt t="210177" x="5808663" y="8494713"/>
          <p14:tracePt t="210193" x="5443538" y="8528050"/>
          <p14:tracePt t="210211" x="5327650" y="8561388"/>
          <p14:tracePt t="210211" x="5260975" y="8577263"/>
          <p14:tracePt t="210227" x="5111750" y="8643938"/>
          <p14:tracePt t="210244" x="5094288" y="8677275"/>
          <p14:tracePt t="210289" x="5060950" y="8743950"/>
          <p14:tracePt t="210318" x="5060950" y="8793163"/>
          <p14:tracePt t="210332" x="5094288" y="8793163"/>
          <p14:tracePt t="210348" x="5160963" y="8810625"/>
          <p14:tracePt t="210364" x="5178425" y="8810625"/>
          <p14:tracePt t="210382" x="5178425" y="8793163"/>
          <p14:tracePt t="210398" x="5178425" y="8743950"/>
          <p14:tracePt t="210417" x="5178425" y="8694738"/>
          <p14:tracePt t="210432" x="5160963" y="8577263"/>
          <p14:tracePt t="210451" x="4995863" y="8062913"/>
          <p14:tracePt t="210468" x="4995863" y="7897813"/>
          <p14:tracePt t="210484" x="5045075" y="7781925"/>
          <p14:tracePt t="210515" x="5060950" y="7764463"/>
          <p14:tracePt t="210516" x="5327650" y="7699375"/>
          <p14:tracePt t="210547" x="5626100" y="7715250"/>
          <p14:tracePt t="210562" x="5924550" y="7881938"/>
          <p14:tracePt t="210580" x="6024563" y="7931150"/>
          <p14:tracePt t="210596" x="6240463" y="8062913"/>
          <p14:tracePt t="210612" x="6256338" y="8096250"/>
          <p14:tracePt t="210628" x="6305550" y="8213725"/>
          <p14:tracePt t="210673" x="6323013" y="8213725"/>
          <p14:tracePt t="210673" x="6323013" y="8278813"/>
          <p14:tracePt t="210688" x="6305550" y="8278813"/>
          <p14:tracePt t="210732" x="6289675" y="8278813"/>
          <p14:tracePt t="210732" x="6207125" y="8245475"/>
          <p14:tracePt t="210749" x="6140450" y="8180388"/>
          <p14:tracePt t="210767" x="6007100" y="8062913"/>
          <p14:tracePt t="210784" x="5973763" y="8013700"/>
          <p14:tracePt t="210817" x="5908675" y="7931150"/>
          <p14:tracePt t="210817" x="5924550" y="7815263"/>
          <p14:tracePt t="210832" x="5973763" y="7781925"/>
          <p14:tracePt t="210851" x="6289675" y="7764463"/>
          <p14:tracePt t="210860" x="6356350" y="7764463"/>
          <p14:tracePt t="210878" x="6538913" y="7764463"/>
          <p14:tracePt t="210894" x="6819900" y="7815263"/>
          <p14:tracePt t="210911" x="7153275" y="7980363"/>
          <p14:tracePt t="210928" x="7185025" y="8013700"/>
          <p14:tracePt t="210960" x="7218363" y="8096250"/>
          <p14:tracePt t="210980" x="7119938" y="8129588"/>
          <p14:tracePt t="210994" x="6919913" y="8162925"/>
          <p14:tracePt t="211013" x="6704013" y="8162925"/>
          <p14:tracePt t="211030" x="6521450" y="8062913"/>
          <p14:tracePt t="211030" x="6438900" y="8047038"/>
          <p14:tracePt t="211048" x="6305550" y="7931150"/>
          <p14:tracePt t="211066" x="6256338" y="7848600"/>
          <p14:tracePt t="211082" x="6256338" y="7815263"/>
          <p14:tracePt t="211099" x="6438900" y="7764463"/>
          <p14:tracePt t="211130" x="6721475" y="7764463"/>
          <p14:tracePt t="211161" x="7069138" y="7731125"/>
          <p14:tracePt t="211162" x="7218363" y="7815263"/>
          <p14:tracePt t="211178" x="7235825" y="7831138"/>
          <p14:tracePt t="211194" x="7269163" y="7881938"/>
          <p14:tracePt t="211224" x="7269163" y="7897813"/>
          <p14:tracePt t="211240" x="7235825" y="7931150"/>
          <p14:tracePt t="211256" x="7153275" y="7947025"/>
          <p14:tracePt t="211272" x="7102475" y="7980363"/>
          <p14:tracePt t="211286" x="6953250" y="7947025"/>
          <p14:tracePt t="211301" x="6953250" y="7931150"/>
          <p14:tracePt t="211334" x="6870700" y="7715250"/>
          <p14:tracePt t="211392" x="6870700" y="7764463"/>
          <p14:tracePt t="211422" x="6870700" y="7881938"/>
          <p14:tracePt t="211451" x="6837363" y="8047038"/>
          <p14:tracePt t="211482" x="6837363" y="8096250"/>
          <p14:tracePt t="211497" x="6870700" y="8096250"/>
          <p14:tracePt t="211517" x="6986588" y="8096250"/>
          <p14:tracePt t="211532" x="7102475" y="8013700"/>
          <p14:tracePt t="211551" x="7119938" y="7997825"/>
          <p14:tracePt t="211567" x="7119938" y="7947025"/>
          <p14:tracePt t="211599" x="7119938" y="7881938"/>
          <p14:tracePt t="211600" x="7069138" y="7831138"/>
          <p14:tracePt t="211616" x="7035800" y="7815263"/>
          <p14:tracePt t="211634" x="7002463" y="7815263"/>
          <p14:tracePt t="211650" x="6953250" y="7815263"/>
          <p14:tracePt t="211681" x="6937375" y="7831138"/>
          <p14:tracePt t="211681" x="6919913" y="7980363"/>
          <p14:tracePt t="211701" x="6986588" y="8162925"/>
          <p14:tracePt t="211719" x="7002463" y="8180388"/>
          <p14:tracePt t="211734" x="7102475" y="8229600"/>
          <p14:tracePt t="211748" x="7119938" y="8229600"/>
          <p14:tracePt t="211764" x="7185025" y="8229600"/>
          <p14:tracePt t="211785" x="7235825" y="8162925"/>
          <p14:tracePt t="211817" x="7235825" y="8129588"/>
          <p14:tracePt t="211817" x="7235825" y="8062913"/>
          <p14:tracePt t="211837" x="7169150" y="7980363"/>
          <p14:tracePt t="211855" x="7069138" y="7931150"/>
          <p14:tracePt t="211870" x="7002463" y="7931150"/>
          <p14:tracePt t="211886" x="6986588" y="7931150"/>
          <p14:tracePt t="211886" x="6937375" y="7947025"/>
          <p14:tracePt t="211903" x="6819900" y="8047038"/>
          <p14:tracePt t="211920" x="6721475" y="8245475"/>
          <p14:tracePt t="211937" x="6721475" y="8296275"/>
          <p14:tracePt t="211954" x="6754813" y="8396288"/>
          <p14:tracePt t="211986" x="6804025" y="8412163"/>
          <p14:tracePt t="212020" x="6886575" y="8362950"/>
          <p14:tracePt t="212035" x="7002463" y="8213725"/>
          <p14:tracePt t="212064" x="7069138" y="8129588"/>
          <p14:tracePt t="212079" x="7069138" y="7997825"/>
          <p14:tracePt t="212095" x="7053263" y="7897813"/>
          <p14:tracePt t="212112" x="7035800" y="7897813"/>
          <p14:tracePt t="212146" x="6819900" y="7947025"/>
          <p14:tracePt t="212179" x="6688138" y="8113713"/>
          <p14:tracePt t="212181" x="6605588" y="8180388"/>
          <p14:tracePt t="212181" x="6538913" y="8296275"/>
          <p14:tracePt t="212198" x="6538913" y="8329613"/>
          <p14:tracePt t="212218" x="6538913" y="8345488"/>
          <p14:tracePt t="212235" x="6554788" y="8362950"/>
          <p14:tracePt t="212265" x="6721475" y="8445500"/>
          <p14:tracePt t="212265" x="6770688" y="8445500"/>
          <p14:tracePt t="212281" x="6919913" y="8412163"/>
          <p14:tracePt t="212312" x="7002463" y="8396288"/>
          <p14:tracePt t="212313" x="7185025" y="8296275"/>
          <p14:tracePt t="212327" x="7385050" y="8062913"/>
          <p14:tracePt t="212344" x="7385050" y="8047038"/>
          <p14:tracePt t="212362" x="7335838" y="7897813"/>
          <p14:tracePt t="212393" x="7285038" y="7815263"/>
          <p14:tracePt t="212442" x="7235825" y="7881938"/>
          <p14:tracePt t="212457" x="7235825" y="7947025"/>
          <p14:tracePt t="212475" x="7218363" y="8129588"/>
          <p14:tracePt t="212489" x="7235825" y="8180388"/>
          <p14:tracePt t="212520" x="7318375" y="8245475"/>
          <p14:tracePt t="212520" x="7351713" y="8278813"/>
          <p14:tracePt t="212535" x="7385050" y="8278813"/>
          <p14:tracePt t="212563" x="7550150" y="8180388"/>
          <p14:tracePt t="212577" x="7567613" y="8162925"/>
          <p14:tracePt t="212594" x="7634288" y="7997825"/>
          <p14:tracePt t="212594" x="7634288" y="7980363"/>
          <p14:tracePt t="212611" x="7634288" y="7848600"/>
          <p14:tracePt t="212627" x="7634288" y="7831138"/>
          <p14:tracePt t="212644" x="7567613" y="7715250"/>
          <p14:tracePt t="212677" x="7550150" y="7699375"/>
          <p14:tracePt t="212677" x="7467600" y="7666038"/>
          <p14:tracePt t="212694" x="7218363" y="7764463"/>
          <p14:tracePt t="212711" x="7153275" y="7831138"/>
          <p14:tracePt t="212744" x="6953250" y="8062913"/>
          <p14:tracePt t="212744" x="6886575" y="8278813"/>
          <p14:tracePt t="212759" x="6886575" y="8329613"/>
          <p14:tracePt t="212773" x="6886575" y="8345488"/>
          <p14:tracePt t="212803" x="6937375" y="8445500"/>
          <p14:tracePt t="212832" x="6953250" y="8445500"/>
          <p14:tracePt t="212865" x="6953250" y="8412163"/>
          <p14:tracePt t="212884" x="6953250" y="8396288"/>
          <p14:tracePt t="212901" x="6986588" y="8362950"/>
          <p14:tracePt t="212931" x="6953250" y="8362950"/>
          <p14:tracePt t="212951" x="6937375" y="8396288"/>
          <p14:tracePt t="212965" x="6886575" y="8396288"/>
          <p14:tracePt t="212982" x="6870700" y="8445500"/>
          <p14:tracePt t="212999" x="6837363" y="8445500"/>
          <p14:tracePt t="212999" x="6770688" y="8494713"/>
          <p14:tracePt t="213031" x="6754813" y="8512175"/>
          <p14:tracePt t="213049" x="6721475" y="8528050"/>
          <p14:tracePt t="213142" x="6704013" y="8528050"/>
          <p14:tracePt t="213183" x="6688138" y="8528050"/>
          <p14:tracePt t="213212" x="6688138" y="8512175"/>
          <p14:tracePt t="213212" x="6654800" y="8494713"/>
          <p14:tracePt t="213228" x="6637338" y="8396288"/>
          <p14:tracePt t="213244" x="6605588" y="8345488"/>
          <p14:tracePt t="213262" x="6538913" y="8162925"/>
          <p14:tracePt t="213279" x="6521450" y="8129588"/>
          <p14:tracePt t="213310" x="6521450" y="8013700"/>
          <p14:tracePt t="213329" x="6554788" y="7997825"/>
          <p14:tracePt t="213343" x="6588125" y="7997825"/>
          <p14:tracePt t="213388" x="6637338" y="8113713"/>
          <p14:tracePt t="213388" x="6654800" y="8180388"/>
          <p14:tracePt t="213404" x="6654800" y="8229600"/>
          <p14:tracePt t="213404" x="6654800" y="8362950"/>
          <p14:tracePt t="213420" x="6637338" y="8445500"/>
          <p14:tracePt t="213435" x="6588125" y="8610600"/>
          <p14:tracePt t="213452" x="6554788" y="8628063"/>
          <p14:tracePt t="213468" x="6554788" y="8677275"/>
          <p14:tracePt t="213486" x="6488113" y="8793163"/>
          <p14:tracePt t="213518" x="6472238" y="8743950"/>
          <p14:tracePt t="213532" x="6438900" y="8694738"/>
          <p14:tracePt t="213547" x="6405563" y="8561388"/>
          <p14:tracePt t="213567" x="6372225" y="8412163"/>
          <p14:tracePt t="213585" x="6323013" y="8229600"/>
          <p14:tracePt t="213599" x="6289675" y="7997825"/>
          <p14:tracePt t="213632" x="6256338" y="7931150"/>
          <p14:tracePt t="213632" x="6140450" y="7715250"/>
          <p14:tracePt t="213678" x="6091238" y="7715250"/>
          <p14:tracePt t="213692" x="6024563" y="7731125"/>
          <p14:tracePt t="213711" x="5957888" y="7815263"/>
          <p14:tracePt t="213727" x="5908675" y="7815263"/>
          <p14:tracePt t="213744" x="5857875" y="7848600"/>
          <p14:tracePt t="213744" x="5675313" y="7947025"/>
          <p14:tracePt t="213760" x="5608638" y="7980363"/>
          <p14:tracePt t="213778" x="5459413" y="7997825"/>
          <p14:tracePt t="213778" x="5443538" y="7997825"/>
          <p14:tracePt t="213810" x="5426075" y="7781925"/>
          <p14:tracePt t="213827" x="5426075" y="7666038"/>
          <p14:tracePt t="213860" x="5426075" y="7581900"/>
          <p14:tracePt t="213861" x="5443538" y="7216775"/>
          <p14:tracePt t="213879" x="5510213" y="7018338"/>
          <p14:tracePt t="213894" x="5675313" y="6686550"/>
          <p14:tracePt t="213928" x="5908675" y="6470650"/>
          <p14:tracePt t="213949" x="6323013" y="6519863"/>
          <p14:tracePt t="213965" x="6423025" y="6570663"/>
          <p14:tracePt t="213985" x="6770688" y="6869113"/>
          <p14:tracePt t="214001" x="6937375" y="7100888"/>
          <p14:tracePt t="214001" x="7035800" y="7216775"/>
          <p14:tracePt t="214018" x="7102475" y="7383463"/>
          <p14:tracePt t="214034" x="7102475" y="7699375"/>
          <p14:tracePt t="214034" x="7069138" y="7781925"/>
          <p14:tracePt t="214052" x="6986588" y="7947025"/>
          <p14:tracePt t="214070" x="6688138" y="8329613"/>
          <p14:tracePt t="214104" x="6356350" y="8610600"/>
          <p14:tracePt t="214104" x="6140450" y="8677275"/>
          <p14:tracePt t="214119" x="5908675" y="8628063"/>
          <p14:tracePt t="214137" x="5675313" y="8396288"/>
          <p14:tracePt t="214153" x="5659438" y="8329613"/>
          <p14:tracePt t="214184" x="5510213" y="7881938"/>
          <p14:tracePt t="214184" x="5510213" y="7781925"/>
          <p14:tracePt t="214197" x="5559425" y="7432675"/>
          <p14:tracePt t="214215" x="5692775" y="7100888"/>
          <p14:tracePt t="214259" x="6024563" y="6553200"/>
          <p14:tracePt t="214259" x="6405563" y="6338888"/>
          <p14:tracePt t="214274" x="6554788" y="6338888"/>
          <p14:tracePt t="214302" x="6804025" y="6503988"/>
          <p14:tracePt t="214302" x="6953250" y="6686550"/>
          <p14:tracePt t="214318" x="7185025" y="7216775"/>
          <p14:tracePt t="214335" x="7218363" y="7416800"/>
          <p14:tracePt t="214349" x="7218363" y="7848600"/>
          <p14:tracePt t="214367" x="7119938" y="8013700"/>
          <p14:tracePt t="214384" x="7035800" y="8113713"/>
          <p14:tracePt t="214415" x="6953250" y="8162925"/>
          <p14:tracePt t="214432" x="6372225" y="8213725"/>
          <p14:tracePt t="214451" x="6122988" y="7997825"/>
          <p14:tracePt t="214467" x="6024563" y="7897813"/>
          <p14:tracePt t="214481" x="5857875" y="7699375"/>
          <p14:tracePt t="214498" x="5675313" y="7383463"/>
          <p14:tracePt t="214518" x="5608638" y="7034213"/>
          <p14:tracePt t="214535" x="5626100" y="6819900"/>
          <p14:tracePt t="214551" x="5659438" y="6735763"/>
          <p14:tracePt t="214551" x="5675313" y="6670675"/>
          <p14:tracePt t="214597" x="5842000" y="6403975"/>
          <p14:tracePt t="214611" x="5857875" y="6403975"/>
          <p14:tracePt t="214627" x="5924550" y="6570663"/>
          <p14:tracePt t="214644" x="5973763" y="6735763"/>
          <p14:tracePt t="214677" x="6007100" y="7134225"/>
          <p14:tracePt t="214677" x="5957888" y="7483475"/>
          <p14:tracePt t="214707" x="5908675" y="7666038"/>
          <p14:tracePt t="214721" x="5808663" y="7897813"/>
          <p14:tracePt t="214738" x="5726113" y="7997825"/>
          <p14:tracePt t="214754" x="5608638" y="8062913"/>
          <p14:tracePt t="214770" x="5443538" y="8162925"/>
          <p14:tracePt t="214787" x="5426075" y="8180388"/>
          <p14:tracePt t="214787" x="5294313" y="8180388"/>
          <p14:tracePt t="214831" x="5276850" y="8162925"/>
          <p14:tracePt t="214848" x="5145088" y="7881938"/>
          <p14:tracePt t="214869" x="5145088" y="7831138"/>
          <p14:tracePt t="214884" x="5145088" y="7815263"/>
          <p14:tracePt t="214937" x="5178425" y="7815263"/>
          <p14:tracePt t="214954" x="5210175" y="7815263"/>
          <p14:tracePt t="214971" x="5510213" y="7897813"/>
          <p14:tracePt t="215003" x="5675313" y="7931150"/>
          <p14:tracePt t="215003" x="5924550" y="7997825"/>
          <p14:tracePt t="215018" x="6073775" y="8047038"/>
          <p14:tracePt t="215048" x="6140450" y="8113713"/>
          <p14:tracePt t="215063" x="6140450" y="8129588"/>
          <p14:tracePt t="215080" x="6140450" y="8162925"/>
          <p14:tracePt t="215080" x="6140450" y="8180388"/>
          <p14:tracePt t="215114" x="6073775" y="8278813"/>
          <p14:tracePt t="215131" x="6024563" y="8296275"/>
          <p14:tracePt t="215148" x="6024563" y="8329613"/>
          <p14:tracePt t="215180" x="6007100" y="8329613"/>
          <p14:tracePt t="215181" x="5973763" y="8329613"/>
          <p14:tracePt t="215227" x="5957888" y="8296275"/>
          <p14:tracePt t="215247" x="5924550" y="8296275"/>
          <p14:tracePt t="215263" x="5924550" y="8278813"/>
          <p14:tracePt t="215279" x="5891213" y="8213725"/>
          <p14:tracePt t="215294" x="5842000" y="8162925"/>
          <p14:tracePt t="215353" x="5842000" y="8129588"/>
          <p14:tracePt t="216811" x="5808663" y="8129588"/>
          <p14:tracePt t="216811" x="5791200" y="8129588"/>
          <p14:tracePt t="216839" x="5775325" y="8129588"/>
          <p14:tracePt t="216839" x="5775325" y="8113713"/>
          <p14:tracePt t="216854" x="5741988" y="8113713"/>
          <p14:tracePt t="216870" x="5741988" y="7881938"/>
          <p14:tracePt t="216886" x="5741988" y="7831138"/>
          <p14:tracePt t="216901" x="5791200" y="7548563"/>
          <p14:tracePt t="216917" x="5791200" y="7383463"/>
          <p14:tracePt t="216936" x="5924550" y="6802438"/>
          <p14:tracePt t="216936" x="5973763" y="6686550"/>
          <p14:tracePt t="216952" x="6189663" y="6403975"/>
          <p14:tracePt t="216968" x="6305550" y="6338888"/>
          <p14:tracePt t="216987" x="6704013" y="6105525"/>
          <p14:tracePt t="217004" x="6819900" y="6072188"/>
          <p14:tracePt t="217019" x="7434263" y="6172200"/>
          <p14:tracePt t="217048" x="7816850" y="6454775"/>
          <p14:tracePt t="217067" x="8215313" y="7216775"/>
          <p14:tracePt t="217098" x="8247063" y="7731125"/>
          <p14:tracePt t="217098" x="8197850" y="7881938"/>
          <p14:tracePt t="217131" x="8148638" y="7980363"/>
          <p14:tracePt t="217132" x="7866063" y="8213725"/>
          <p14:tracePt t="217147" x="7583488" y="8278813"/>
          <p14:tracePt t="217179" x="7318375" y="8296275"/>
          <p14:tracePt t="217179" x="7035800" y="8229600"/>
          <p14:tracePt t="217198" x="6837363" y="8162925"/>
          <p14:tracePt t="217217" x="6654800" y="7947025"/>
          <p14:tracePt t="217232" x="6472238" y="7581900"/>
          <p14:tracePt t="217250" x="6372225" y="7383463"/>
          <p14:tracePt t="217266" x="6305550" y="6969125"/>
          <p14:tracePt t="217299" x="6423025" y="6619875"/>
          <p14:tracePt t="217315" x="6605588" y="6503988"/>
          <p14:tracePt t="217348" x="6754813" y="6470650"/>
          <p14:tracePt t="217348" x="6937375" y="6553200"/>
          <p14:tracePt t="217363" x="7053263" y="6637338"/>
          <p14:tracePt t="217380" x="7385050" y="6969125"/>
          <p14:tracePt t="217396" x="7467600" y="7100888"/>
          <p14:tracePt t="217413" x="7667625" y="7715250"/>
          <p14:tracePt t="217430" x="7667625" y="7848600"/>
          <p14:tracePt t="217447" x="7500938" y="8345488"/>
          <p14:tracePt t="217469" x="7153275" y="8694738"/>
          <p14:tracePt t="217499" x="6704013" y="8859838"/>
          <p14:tracePt t="217527" x="6372225" y="8810625"/>
          <p14:tracePt t="217528" x="6305550" y="8759825"/>
          <p14:tracePt t="217557" x="6189663" y="8561388"/>
          <p14:tracePt t="217577" x="6091238" y="8162925"/>
          <p14:tracePt t="217594" x="6073775" y="7947025"/>
          <p14:tracePt t="217611" x="6073775" y="7715250"/>
          <p14:tracePt t="217627" x="6091238" y="7532688"/>
          <p14:tracePt t="217644" x="6091238" y="7483475"/>
          <p14:tracePt t="217673" x="6140450" y="7416800"/>
          <p14:tracePt t="217673" x="6173788" y="7416800"/>
          <p14:tracePt t="217701" x="6189663" y="7416800"/>
          <p14:tracePt t="217732" x="6207125" y="7432675"/>
          <p14:tracePt t="217733" x="6207125" y="7466013"/>
          <p14:tracePt t="217749" x="6256338" y="7532688"/>
          <p14:tracePt t="217780" x="6256338" y="7548563"/>
          <p14:tracePt t="217853" x="6256338" y="7532688"/>
          <p14:tracePt t="217867" x="6240463" y="7532688"/>
          <p14:tracePt t="217904" x="6240463" y="7499350"/>
          <p14:tracePt t="217928" x="6207125" y="7483475"/>
          <p14:tracePt t="218234" x="6207125" y="7466013"/>
          <p14:tracePt t="218268" x="6207125" y="7432675"/>
          <p14:tracePt t="218317" x="6240463" y="7432675"/>
          <p14:tracePt t="218344" x="6488113" y="7615238"/>
          <p14:tracePt t="218361" x="6554788" y="7666038"/>
          <p14:tracePt t="218378" x="6754813" y="7764463"/>
          <p14:tracePt t="218394" x="6870700" y="7881938"/>
          <p14:tracePt t="218411" x="6919913" y="7980363"/>
          <p14:tracePt t="218411" x="6953250" y="7997825"/>
          <p14:tracePt t="218428" x="6953250" y="8047038"/>
          <p14:tracePt t="218461" x="6937375" y="8013700"/>
          <p14:tracePt t="218494" x="6937375" y="7997825"/>
          <p14:tracePt t="218511" x="6886575" y="7997825"/>
          <p14:tracePt t="218528" x="6919913" y="8013700"/>
          <p14:tracePt t="221860" x="6937375" y="8047038"/>
          <p14:tracePt t="221873" x="7002463" y="8096250"/>
          <p14:tracePt t="221890" x="7235825" y="8213725"/>
          <p14:tracePt t="221906" x="7351713" y="8278813"/>
          <p14:tracePt t="221922" x="7981950" y="8528050"/>
          <p14:tracePt t="221939" x="8181975" y="8610600"/>
          <p14:tracePt t="221955" x="10072688" y="9124950"/>
          <p14:tracePt t="221970" x="11002963" y="9258300"/>
          <p14:tracePt t="221987" x="11301413" y="9307513"/>
          <p14:tracePt t="221988" x="11533188" y="9324975"/>
          <p14:tracePt t="222004" x="11915775" y="9374188"/>
          <p14:tracePt t="222020" x="12080875" y="9391650"/>
          <p14:tracePt t="222038" x="12280900" y="9440863"/>
          <p14:tracePt t="222082" x="12263438" y="9474200"/>
          <p14:tracePt t="222097" x="12165013" y="9490075"/>
          <p14:tracePt t="222127" x="12147550" y="9540875"/>
          <p14:tracePt t="222296" x="12114213" y="9523413"/>
          <p14:tracePt t="222339" x="12080875" y="9424988"/>
          <p14:tracePt t="222339" x="12047538" y="9358313"/>
          <p14:tracePt t="222368" x="12047538" y="9307513"/>
          <p14:tracePt t="222368" x="12047538" y="9258300"/>
          <p14:tracePt t="222384" x="12080875" y="9091613"/>
          <p14:tracePt t="222405" x="12098338" y="8959850"/>
          <p14:tracePt t="222435" x="12098338" y="8743950"/>
          <p14:tracePt t="222451" x="12098338" y="8643938"/>
          <p14:tracePt t="222465" x="12080875" y="8643938"/>
          <p14:tracePt t="222482" x="12080875" y="8628063"/>
          <p14:tracePt t="223609" x="12047538" y="8628063"/>
          <p14:tracePt t="223631" x="11931650" y="8628063"/>
          <p14:tracePt t="223651" x="11699875" y="8643938"/>
          <p14:tracePt t="223686" x="11450638" y="8643938"/>
          <p14:tracePt t="223686" x="10437813" y="8694738"/>
          <p14:tracePt t="223687" x="10106025" y="8728075"/>
          <p14:tracePt t="223706" x="8828088" y="8793163"/>
          <p14:tracePt t="223727" x="8197850" y="8843963"/>
          <p14:tracePt t="223748" x="7467600" y="8859838"/>
          <p14:tracePt t="223767" x="7318375" y="8910638"/>
          <p14:tracePt t="225517" x="7335838" y="8910638"/>
          <p14:tracePt t="225557" x="7318375" y="8910638"/>
          <p14:tracePt t="225578" x="7285038" y="8910638"/>
          <p14:tracePt t="225578" x="7269163" y="8910638"/>
          <p14:tracePt t="225595" x="7218363" y="8910638"/>
          <p14:tracePt t="225611" x="7002463" y="8877300"/>
          <p14:tracePt t="225628" x="6819900" y="8843963"/>
          <p14:tracePt t="225645" x="6472238" y="8728075"/>
          <p14:tracePt t="225674" x="6356350" y="8677275"/>
          <p14:tracePt t="225675" x="6122988" y="8561388"/>
          <p14:tracePt t="225694" x="5891213" y="8345488"/>
          <p14:tracePt t="225728" x="5791200" y="8180388"/>
          <p14:tracePt t="225759" x="5726113" y="7980363"/>
          <p14:tracePt t="225759" x="5741988" y="7250113"/>
          <p14:tracePt t="225773" x="5775325" y="7151688"/>
          <p14:tracePt t="225807" x="5973763" y="6735763"/>
          <p14:tracePt t="225809" x="6173788" y="6519863"/>
          <p14:tracePt t="225823" x="6305550" y="6403975"/>
          <p14:tracePt t="225840" x="6372225" y="6354763"/>
          <p14:tracePt t="225861" x="6937375" y="6503988"/>
          <p14:tracePt t="225878" x="6986588" y="6686550"/>
          <p14:tracePt t="225895" x="6953250" y="7134225"/>
          <p14:tracePt t="225911" x="6919913" y="7250113"/>
          <p14:tracePt t="225929" x="6688138" y="7615238"/>
          <p14:tracePt t="225946" x="6588125" y="7699375"/>
          <p14:tracePt t="225977" x="6173788" y="7980363"/>
          <p14:tracePt t="225978" x="6007100" y="7980363"/>
          <p14:tracePt t="226009" x="5891213" y="7881938"/>
          <p14:tracePt t="226028" x="5741988" y="7548563"/>
          <p14:tracePt t="226046" x="5791200" y="7067550"/>
          <p14:tracePt t="226064" x="5891213" y="6853238"/>
          <p14:tracePt t="226081" x="6122988" y="6519863"/>
          <p14:tracePt t="226098" x="6521450" y="6288088"/>
          <p14:tracePt t="226115" x="6588125" y="6288088"/>
          <p14:tracePt t="226132" x="6754813" y="6619875"/>
          <p14:tracePt t="226147" x="6819900" y="6902450"/>
          <p14:tracePt t="226181" x="6837363" y="7250113"/>
          <p14:tracePt t="226181" x="6721475" y="7599363"/>
          <p14:tracePt t="226196" x="6554788" y="7815263"/>
          <p14:tracePt t="226213" x="6356350" y="7897813"/>
          <p14:tracePt t="226230" x="6140450" y="7881938"/>
          <p14:tracePt t="226247" x="6122988" y="7848600"/>
          <p14:tracePt t="226262" x="5973763" y="7499350"/>
          <p14:tracePt t="226279" x="5973763" y="7432675"/>
          <p14:tracePt t="226310" x="6024563" y="7034213"/>
          <p14:tracePt t="226311" x="6189663" y="6702425"/>
          <p14:tracePt t="226328" x="6605588" y="6188075"/>
          <p14:tracePt t="226344" x="6937375" y="5956300"/>
          <p14:tracePt t="226361" x="7002463" y="5956300"/>
          <p14:tracePt t="226377" x="7153275" y="6238875"/>
          <p14:tracePt t="226394" x="7169150" y="6403975"/>
          <p14:tracePt t="226427" x="7235825" y="6918325"/>
          <p14:tracePt t="226444" x="6937375" y="7881938"/>
          <p14:tracePt t="226462" x="6721475" y="8096250"/>
          <p14:tracePt t="226480" x="6588125" y="8162925"/>
          <p14:tracePt t="226498" x="6423025" y="8129588"/>
          <p14:tracePt t="226516" x="6256338" y="7931150"/>
          <p14:tracePt t="226532" x="6207125" y="7815263"/>
          <p14:tracePt t="226533" x="6189663" y="7715250"/>
          <p14:tracePt t="226560" x="6173788" y="7432675"/>
          <p14:tracePt t="226577" x="6305550" y="7151688"/>
          <p14:tracePt t="226594" x="6538913" y="7018338"/>
          <p14:tracePt t="226612" x="7035800" y="6918325"/>
          <p14:tracePt t="226628" x="7915275" y="7018338"/>
          <p14:tracePt t="226672" x="9840913" y="7581900"/>
          <p14:tracePt t="226672" x="10190163" y="7666038"/>
          <p14:tracePt t="226688" x="11018838" y="7980363"/>
          <p14:tracePt t="226704" x="11450638" y="8113713"/>
          <p14:tracePt t="226719" x="11682413" y="8213725"/>
          <p14:tracePt t="226734" x="11733213" y="8245475"/>
          <p14:tracePt t="226764" x="11699875" y="8245475"/>
          <p14:tracePt t="226781" x="11650663" y="8245475"/>
          <p14:tracePt t="226936" x="11682413" y="8278813"/>
          <p14:tracePt t="226952" x="11749088" y="8329613"/>
          <p14:tracePt t="226967" x="11799888" y="8345488"/>
          <p14:tracePt t="226982" x="11982450" y="8461375"/>
          <p14:tracePt t="226999" x="12196763" y="8528050"/>
          <p14:tracePt t="227017" x="12230100" y="8561388"/>
          <p14:tracePt t="227017" x="12263438" y="8561388"/>
          <p14:tracePt t="227093" x="12263438" y="8528050"/>
          <p14:tracePt t="227144" x="12263438" y="8512175"/>
          <p14:tracePt t="227177" x="12263438" y="8494713"/>
          <p14:tracePt t="227237" x="12263438" y="8461375"/>
          <p14:tracePt t="227465" x="12280900" y="8461375"/>
          <p14:tracePt t="227497" x="12628563" y="8512175"/>
          <p14:tracePt t="227529" x="13109575" y="8561388"/>
          <p14:tracePt t="227529" x="13409613" y="8610600"/>
          <p14:tracePt t="227544" x="13823950" y="8643938"/>
          <p14:tracePt t="227561" x="14039850" y="8677275"/>
          <p14:tracePt t="227578" x="14404975" y="8694738"/>
          <p14:tracePt t="227596" x="14620875" y="8743950"/>
          <p14:tracePt t="227613" x="14670088" y="8743950"/>
          <p14:tracePt t="227614" x="14687550" y="8743950"/>
          <p14:tracePt t="227647" x="14736763" y="8743950"/>
          <p14:tracePt t="227678" x="14836775" y="8793163"/>
          <p14:tracePt t="227678" x="14919325" y="8793163"/>
          <p14:tracePt t="227694" x="15235238" y="8859838"/>
          <p14:tracePt t="227711" x="15482888" y="8926513"/>
          <p14:tracePt t="227727" x="15632113" y="8959850"/>
          <p14:tracePt t="227758" x="15716250" y="8975725"/>
          <p14:tracePt t="227803" x="15698788" y="8975725"/>
          <p14:tracePt t="227832" x="15698788" y="8959850"/>
          <p14:tracePt t="227850" x="15698788" y="8926513"/>
          <p14:tracePt t="227867" x="15665450" y="8926513"/>
          <p14:tracePt t="227884" x="15665450" y="8877300"/>
          <p14:tracePt t="227910" x="15665450" y="8859838"/>
          <p14:tracePt t="228109" x="15716250" y="8877300"/>
          <p14:tracePt t="228127" x="15716250" y="8910638"/>
          <p14:tracePt t="228145" x="15765463" y="8959850"/>
          <p14:tracePt t="228178" x="15781338" y="8959850"/>
          <p14:tracePt t="228222" x="15781338" y="8975725"/>
          <p14:tracePt t="228255" x="15814675" y="8975725"/>
          <p14:tracePt t="228297" x="15814675" y="8959850"/>
          <p14:tracePt t="228344" x="15832138" y="8959850"/>
          <p14:tracePt t="228376" x="15832138" y="8926513"/>
          <p14:tracePt t="228394" x="15865475" y="8926513"/>
          <p14:tracePt t="228501" x="15881350" y="8926513"/>
          <p14:tracePt t="228676" x="15898813" y="8926513"/>
          <p14:tracePt t="228717" x="15898813" y="8910638"/>
          <p14:tracePt t="228862" x="15932150" y="8910638"/>
          <p14:tracePt t="228972" x="15932150" y="8877300"/>
          <p14:tracePt t="228989" x="15898813" y="8877300"/>
          <p14:tracePt t="229045" x="15898813" y="8859838"/>
          <p14:tracePt t="229077" x="15898813" y="8843963"/>
          <p14:tracePt t="229110" x="15865475" y="8759825"/>
          <p14:tracePt t="229130" x="15814675" y="8743950"/>
          <p14:tracePt t="229162" x="15698788" y="8728075"/>
          <p14:tracePt t="229162" x="15516225" y="8677275"/>
          <p14:tracePt t="229176" x="15367000" y="8677275"/>
          <p14:tracePt t="229194" x="14785975" y="8728075"/>
          <p14:tracePt t="229211" x="14039850" y="8743950"/>
          <p14:tracePt t="229230" x="13823950" y="8743950"/>
          <p14:tracePt t="229247" x="13409613" y="8743950"/>
          <p14:tracePt t="229265" x="13342938" y="8743950"/>
          <p14:tracePt t="229284" x="13127038" y="8677275"/>
          <p14:tracePt t="229313" x="13109575" y="8677275"/>
          <p14:tracePt t="229314" x="13077825" y="8677275"/>
          <p14:tracePt t="229359" x="13060363" y="8643938"/>
          <p14:tracePt t="245651" x="13027025" y="8643938"/>
          <p14:tracePt t="245681" x="13011150" y="8628063"/>
          <p14:tracePt t="245723" x="12993688" y="8610600"/>
          <p14:tracePt t="245742" x="12795250" y="8528050"/>
          <p14:tracePt t="245761" x="12744450" y="8512175"/>
          <p14:tracePt t="245761" x="12728575" y="8512175"/>
          <p14:tracePt t="245949" x="12712700" y="8512175"/>
          <p14:tracePt t="245995" x="12712700" y="8494713"/>
          <p14:tracePt t="246999" x="12712700" y="8461375"/>
          <p14:tracePt t="248910" x="12679363" y="8461375"/>
          <p14:tracePt t="248947" x="12595225" y="8494713"/>
          <p14:tracePt t="248964" x="12512675" y="8512175"/>
          <p14:tracePt t="248985" x="12379325" y="8528050"/>
          <p14:tracePt t="249002" x="12263438" y="8561388"/>
          <p14:tracePt t="249021" x="11915775" y="8628063"/>
          <p14:tracePt t="249022" x="9558338" y="9026525"/>
          <p14:tracePt t="249054" x="8612188" y="9124950"/>
          <p14:tracePt t="249069" x="8313738" y="9124950"/>
          <p14:tracePt t="249087" x="7948613" y="9142413"/>
          <p14:tracePt t="249103" x="7899400" y="9142413"/>
          <p14:tracePt t="249134" x="7451725" y="9124950"/>
          <p14:tracePt t="249134" x="7218363" y="9075738"/>
          <p14:tracePt t="249151" x="7035800" y="9026525"/>
          <p14:tracePt t="249197" x="6521450" y="8959850"/>
          <p14:tracePt t="249198" x="6256338" y="8910638"/>
          <p14:tracePt t="249213" x="6057900" y="8877300"/>
          <p14:tracePt t="249246" x="5659438" y="8810625"/>
          <p14:tracePt t="249262" x="5543550" y="8728075"/>
          <p14:tracePt t="249279" x="5543550" y="8694738"/>
          <p14:tracePt t="249296" x="5426075" y="8461375"/>
          <p14:tracePt t="249329" x="5376863" y="8229600"/>
          <p14:tracePt t="249329" x="5376863" y="8162925"/>
          <p14:tracePt t="249345" x="5376863" y="8062913"/>
          <p14:tracePt t="249362" x="5492750" y="7466013"/>
          <p14:tracePt t="249379" x="5510213" y="7367588"/>
          <p14:tracePt t="249397" x="5608638" y="7250113"/>
          <p14:tracePt t="249430" x="5908675" y="6869113"/>
          <p14:tracePt t="249430" x="6073775" y="6637338"/>
          <p14:tracePt t="249447" x="6122988" y="6586538"/>
          <p14:tracePt t="249465" x="6356350" y="6403975"/>
          <p14:tracePt t="249484" x="6472238" y="6388100"/>
          <p14:tracePt t="249517" x="6521450" y="6553200"/>
          <p14:tracePt t="249535" x="6521450" y="6918325"/>
          <p14:tracePt t="249551" x="6472238" y="7018338"/>
          <p14:tracePt t="249568" x="6423025" y="7134225"/>
          <p14:tracePt t="249585" x="5210175" y="8296275"/>
          <p14:tracePt t="249601" x="5027613" y="8512175"/>
          <p14:tracePt t="249620" x="4364038" y="8975725"/>
          <p14:tracePt t="249652" x="4181475" y="9042400"/>
          <p14:tracePt t="249653" x="3900488" y="9142413"/>
          <p14:tracePt t="249682" x="3767138" y="9142413"/>
          <p14:tracePt t="249700" x="3484563" y="9042400"/>
          <p14:tracePt t="249717" x="3335338" y="9026525"/>
          <p14:tracePt t="249734" x="3152775" y="8959850"/>
          <p14:tracePt t="249751" x="3103563" y="8910638"/>
          <p14:tracePt t="249766" x="3021013" y="8843963"/>
          <p14:tracePt t="249784" x="2936875" y="8810625"/>
          <p14:tracePt t="249799" x="2805113" y="8759825"/>
          <p14:tracePt t="249831" x="2589213" y="8628063"/>
          <p14:tracePt t="249831" x="2506663" y="8561388"/>
          <p14:tracePt t="249847" x="2273300" y="8461375"/>
          <p14:tracePt t="249881" x="2173288" y="8445500"/>
          <p14:tracePt t="249881" x="1990725" y="8396288"/>
          <p14:tracePt t="249897" x="1609725" y="8329613"/>
          <p14:tracePt t="249915" x="1260475" y="8245475"/>
          <p14:tracePt t="249933" x="1244600" y="8245475"/>
          <p14:tracePt t="249944" x="1162050" y="8180388"/>
          <p14:tracePt t="249963" x="1128713" y="8129588"/>
          <p14:tracePt t="249979" x="1128713" y="8113713"/>
          <p14:tracePt t="250013" x="1095375" y="8096250"/>
          <p14:tracePt t="250029" x="1095375" y="8062913"/>
          <p14:tracePt t="250061" x="1128713" y="8062913"/>
          <p14:tracePt t="250125" x="1128713" y="8180388"/>
          <p14:tracePt t="250140" x="1095375" y="8296275"/>
          <p14:tracePt t="250156" x="1095375" y="8396288"/>
          <p14:tracePt t="250189" x="1095375" y="8743950"/>
          <p14:tracePt t="250190" x="1095375" y="8843963"/>
          <p14:tracePt t="250210" x="1095375" y="8859838"/>
          <p14:tracePt t="250248" x="1128713" y="8859838"/>
          <p14:tracePt t="250248" x="1195388" y="8793163"/>
          <p14:tracePt t="250268" x="1244600" y="8759825"/>
          <p14:tracePt t="250284" x="1841500" y="8396288"/>
          <p14:tracePt t="250318" x="3052763" y="7931150"/>
          <p14:tracePt t="250349" x="3502025" y="7815263"/>
          <p14:tracePt t="250350" x="3667125" y="7764463"/>
          <p14:tracePt t="250350" x="3783013" y="7764463"/>
          <p14:tracePt t="250367" x="3849688" y="7731125"/>
          <p14:tracePt t="250468" x="3849688" y="7781925"/>
          <p14:tracePt t="250483" x="3849688" y="7815263"/>
          <p14:tracePt t="250484" x="3849688" y="7831138"/>
          <p14:tracePt t="250500" x="3900488" y="8013700"/>
          <p14:tracePt t="250516" x="3916363" y="8113713"/>
          <p14:tracePt t="250536" x="4016375" y="8396288"/>
          <p14:tracePt t="250553" x="4116388" y="8628063"/>
          <p14:tracePt t="250586" x="4132263" y="8643938"/>
          <p14:tracePt t="250672" x="4165600" y="8628063"/>
          <p14:tracePt t="250694" x="4165600" y="8610600"/>
          <p14:tracePt t="250712" x="4181475" y="8577263"/>
          <p14:tracePt t="250761" x="4198938" y="8528050"/>
          <p14:tracePt t="250761" x="4198938" y="8494713"/>
          <p14:tracePt t="250776" x="4198938" y="8396288"/>
          <p14:tracePt t="250810" x="4198938" y="8362950"/>
          <p14:tracePt t="250811" x="4116388" y="8362950"/>
          <p14:tracePt t="250827" x="3998913" y="8296275"/>
          <p14:tracePt t="250861" x="3783013" y="8113713"/>
          <p14:tracePt t="251071" x="3916363" y="8096250"/>
          <p14:tracePt t="251115" x="3916363" y="8229600"/>
          <p14:tracePt t="251131" x="3021013" y="8610600"/>
          <p14:tracePt t="251149" x="2406650" y="8610600"/>
          <p14:tracePt t="251183" x="2124075" y="8528050"/>
          <p14:tracePt t="251183" x="763588" y="7715250"/>
          <p14:tracePt t="251198" x="447675" y="7532688"/>
          <p14:tracePt t="251215" x="18272125" y="2339975"/>
          <p14:tracePt t="251232" x="18105438" y="2206625"/>
          <p14:tracePt t="251248" x="17524413" y="1725613"/>
          <p14:tracePt t="251266" x="17076738" y="1195388"/>
          <p14:tracePt t="251281" x="17027525" y="1077913"/>
          <p14:tracePt t="251314" x="16994188" y="862013"/>
          <p14:tracePt t="251334" x="17143413" y="812800"/>
          <p14:tracePt t="251365" x="17210088" y="812800"/>
          <p14:tracePt t="251520" x="17292638" y="746125"/>
          <p14:tracePt t="251535" x="17325975" y="730250"/>
          <p14:tracePt t="251550" x="17491075" y="663575"/>
          <p14:tracePt t="251565" x="17773650" y="581025"/>
          <p14:tracePt t="251614" x="1012825" y="3981450"/>
          <p14:tracePt t="251631" x="1144588" y="3948113"/>
          <p14:tracePt t="251632" x="1311275" y="3932238"/>
          <p14:tracePt t="251648" x="1311275" y="3948113"/>
          <p14:tracePt t="251667" x="1327150" y="3998913"/>
          <p14:tracePt t="251701" x="1277938" y="4098925"/>
          <p14:tracePt t="251717" x="1128713" y="4248150"/>
          <p14:tracePt t="251734" x="730250" y="4513263"/>
          <p14:tracePt t="251768" x="17907000" y="1260475"/>
          <p14:tracePt t="251782" x="16462375" y="1709738"/>
          <p14:tracePt t="251815" x="15832138" y="1825625"/>
          <p14:tracePt t="251815" x="13839825" y="1924050"/>
          <p14:tracePt t="251832" x="13608050" y="1890713"/>
          <p14:tracePt t="251849" x="13392150" y="1774825"/>
          <p14:tracePt t="251880" x="13458825" y="1625600"/>
          <p14:tracePt t="251880" x="13708063" y="1409700"/>
          <p14:tracePt t="251896" x="14289088" y="1062038"/>
          <p14:tracePt t="251913" x="15500350" y="498475"/>
          <p14:tracePt t="251931" x="15832138" y="381000"/>
          <p14:tracePt t="251948" x="17010063" y="82550"/>
          <p14:tracePt t="251964" x="17359313" y="33338"/>
          <p14:tracePt t="251980" x="17989550" y="0"/>
          <p14:tracePt t="251996" x="18272125" y="0"/>
          <p14:tracePt t="252236" x="14006513" y="49213"/>
          <p14:tracePt t="252251" x="14006513" y="133350"/>
          <p14:tracePt t="252251" x="14055725" y="215900"/>
          <p14:tracePt t="252281" x="14536738" y="347663"/>
          <p14:tracePt t="252298" x="15716250" y="182563"/>
          <p14:tracePt t="252358" x="282575" y="2803525"/>
          <p14:tracePt t="252379" x="681038" y="2738438"/>
          <p14:tracePt t="252379" x="1658938" y="2555875"/>
          <p14:tracePt t="252397" x="2190750" y="2289175"/>
          <p14:tracePt t="252415" x="2273300" y="2239963"/>
          <p14:tracePt t="252433" x="2290763" y="2224088"/>
          <p14:tracePt t="252469" x="2273300" y="2224088"/>
          <p14:tracePt t="252486" x="2239963" y="2224088"/>
          <p14:tracePt t="252486" x="2173288" y="2224088"/>
          <p14:tracePt t="252504" x="2008188" y="2239963"/>
          <p14:tracePt t="252520" x="1393825" y="2405063"/>
          <p14:tracePt t="252536" x="696913" y="2638425"/>
          <p14:tracePt t="252571" x="15682913" y="331788"/>
          <p14:tracePt t="252587" x="15068550" y="481013"/>
          <p14:tracePt t="252602" x="13592175" y="779463"/>
          <p14:tracePt t="252616" x="13458825" y="812800"/>
          <p14:tracePt t="252634" x="13425488" y="846138"/>
          <p14:tracePt t="252651" x="13442950" y="846138"/>
          <p14:tracePt t="252684" x="13774738" y="895350"/>
          <p14:tracePt t="252684" x="14438313" y="846138"/>
          <p14:tracePt t="252714" x="16644938" y="530225"/>
          <p14:tracePt t="252730" x="17359313" y="447675"/>
          <p14:tracePt t="252747" x="1028700" y="3932238"/>
          <p14:tracePt t="252767" x="1393825" y="3883025"/>
          <p14:tracePt t="252786" x="2306638" y="3733800"/>
          <p14:tracePt t="252821" x="2306638" y="3716338"/>
          <p14:tracePt t="252839" x="2190750" y="3667125"/>
          <p14:tracePt t="252856" x="2141538" y="3616325"/>
          <p14:tracePt t="252876" x="1841500" y="3500438"/>
          <p14:tracePt t="252884" x="1427163" y="3368675"/>
          <p14:tracePt t="252902" x="1195388" y="3268663"/>
          <p14:tracePt t="252903" x="1012825" y="3219450"/>
          <p14:tracePt t="252920" x="465138" y="3036888"/>
          <p14:tracePt t="253051" x="0" y="3533775"/>
          <p14:tracePt t="253067" x="863600" y="3767138"/>
          <p14:tracePt t="253086" x="2108200" y="3783013"/>
          <p14:tracePt t="253103" x="2389188" y="3733800"/>
          <p14:tracePt t="253121" x="3684588" y="3417888"/>
          <p14:tracePt t="253138" x="3849688" y="3317875"/>
          <p14:tracePt t="253154" x="4281488" y="2952750"/>
          <p14:tracePt t="253185" x="4414838" y="2671763"/>
          <p14:tracePt t="253185" x="4464050" y="2355850"/>
          <p14:tracePt t="253202" x="4430713" y="1990725"/>
          <p14:tracePt t="253219" x="4314825" y="1643063"/>
          <p14:tracePt t="253236" x="4298950" y="1609725"/>
          <p14:tracePt t="253255" x="4248150" y="1543050"/>
          <p14:tracePt t="253290" x="4232275" y="1643063"/>
          <p14:tracePt t="253323" x="4198938" y="1841500"/>
          <p14:tracePt t="253327" x="4116388" y="3152775"/>
          <p14:tracePt t="253346" x="4181475" y="4762500"/>
          <p14:tracePt t="253364" x="4298950" y="5094288"/>
          <p14:tracePt t="253364" x="4630738" y="5608638"/>
          <p14:tracePt t="253382" x="4795838" y="5757863"/>
          <p14:tracePt t="253398" x="5575300" y="5889625"/>
          <p14:tracePt t="253431" x="6554788" y="5524500"/>
          <p14:tracePt t="253447" x="7053263" y="5027613"/>
          <p14:tracePt t="253465" x="7119938" y="4927600"/>
          <p14:tracePt t="253467" x="7153275" y="4811713"/>
          <p14:tracePt t="253501" x="7169150" y="4629150"/>
          <p14:tracePt t="253533" x="7169150" y="4613275"/>
          <p14:tracePt t="253534" x="7153275" y="4613275"/>
          <p14:tracePt t="258002" x="7102475" y="4629150"/>
          <p14:tracePt t="258018" x="7053263" y="4645025"/>
          <p14:tracePt t="258037" x="6986588" y="4695825"/>
          <p14:tracePt t="262815" x="6919913" y="4729163"/>
          <p14:tracePt t="262817" x="6804025" y="4745038"/>
          <p14:tracePt t="262835" x="6704013" y="4795838"/>
          <p14:tracePt t="262854" x="6588125" y="4845050"/>
          <p14:tracePt t="262872" x="6256338" y="4976813"/>
          <p14:tracePt t="262889" x="6122988" y="5027613"/>
          <p14:tracePt t="262911" x="5459413" y="5076825"/>
          <p14:tracePt t="262930" x="4878388" y="4927600"/>
          <p14:tracePt t="262951" x="4630738" y="4762500"/>
          <p14:tracePt t="262968" x="4397375" y="4579938"/>
          <p14:tracePt t="262984" x="4116388" y="4281488"/>
          <p14:tracePt t="263017" x="4065588" y="4181475"/>
          <p14:tracePt t="263018" x="3998913" y="3981450"/>
          <p14:tracePt t="263036" x="3998913" y="3948113"/>
          <p14:tracePt t="263066" x="3998913" y="3898900"/>
          <p14:tracePt t="263181" x="4016375" y="3898900"/>
          <p14:tracePt t="263197" x="4032250" y="3932238"/>
          <p14:tracePt t="263215" x="4165600" y="3998913"/>
          <p14:tracePt t="263231" x="4348163" y="4164013"/>
          <p14:tracePt t="263250" x="4481513" y="4297363"/>
          <p14:tracePt t="263268" x="4481513" y="4330700"/>
          <p14:tracePt t="263287" x="4530725" y="4529138"/>
          <p14:tracePt t="263320" x="4630738" y="4695825"/>
          <p14:tracePt t="263320" x="4662488" y="4762500"/>
          <p14:tracePt t="263337" x="4878388" y="5010150"/>
          <p14:tracePt t="263354" x="5160963" y="5159375"/>
          <p14:tracePt t="263371" x="5210175" y="5210175"/>
          <p14:tracePt t="263389" x="5376863" y="5310188"/>
          <p14:tracePt t="263411" x="5426075" y="5326063"/>
          <p14:tracePt t="263428" x="5559425" y="5491163"/>
          <p14:tracePt t="263447" x="5675313" y="5657850"/>
          <p14:tracePt t="263467" x="5726113" y="5707063"/>
          <p14:tracePt t="263467" x="5726113" y="5791200"/>
          <p14:tracePt t="263502" x="5726113" y="5873750"/>
          <p14:tracePt t="263502" x="5675313" y="6072188"/>
          <p14:tracePt t="263519" x="5659438" y="6105525"/>
          <p14:tracePt t="263538" x="5510213" y="6238875"/>
          <p14:tracePt t="263554" x="5492750" y="6238875"/>
          <p14:tracePt t="263572" x="5178425" y="6288088"/>
          <p14:tracePt t="263589" x="4929188" y="6305550"/>
          <p14:tracePt t="263607" x="4579938" y="6354763"/>
          <p14:tracePt t="263627" x="4198938" y="6354763"/>
          <p14:tracePt t="263628" x="3965575" y="6354763"/>
          <p14:tracePt t="263646" x="3617913" y="6354763"/>
          <p14:tracePt t="263647" x="3386138" y="6354763"/>
          <p14:tracePt t="263680" x="3203575" y="6354763"/>
          <p14:tracePt t="263681" x="2805113" y="6354763"/>
          <p14:tracePt t="263712" x="2655888" y="6354763"/>
          <p14:tracePt t="263713" x="1990725" y="6338888"/>
          <p14:tracePt t="263730" x="1725613" y="6188075"/>
          <p14:tracePt t="263749" x="1658938" y="6122988"/>
          <p14:tracePt t="263760" x="1593850" y="6056313"/>
          <p14:tracePt t="263760" x="1393825" y="5824538"/>
          <p14:tracePt t="263809" x="979488" y="5143500"/>
          <p14:tracePt t="263810" x="796925" y="4695825"/>
          <p14:tracePt t="263827" x="746125" y="4629150"/>
          <p14:tracePt t="263850" x="647700" y="4048125"/>
          <p14:tracePt t="263870" x="630238" y="3417888"/>
          <p14:tracePt t="263887" x="630238" y="3036888"/>
          <p14:tracePt t="263919" x="647700" y="2738438"/>
          <p14:tracePt t="263919" x="681038" y="2638425"/>
          <p14:tracePt t="263937" x="846138" y="2322513"/>
          <p14:tracePt t="263955" x="1095375" y="2008188"/>
          <p14:tracePt t="263973" x="1277938" y="1841500"/>
          <p14:tracePt t="263995" x="1593850" y="1658938"/>
          <p14:tracePt t="264017" x="1776413" y="1643063"/>
          <p14:tracePt t="264017" x="1892300" y="1609725"/>
          <p14:tracePt t="264037" x="2108200" y="1592263"/>
          <p14:tracePt t="264054" x="2473325" y="1592263"/>
          <p14:tracePt t="264073" x="2705100" y="1543050"/>
          <p14:tracePt t="264093" x="3435350" y="1558925"/>
          <p14:tracePt t="264131" x="3900488" y="1725613"/>
          <p14:tracePt t="264131" x="4414838" y="2008188"/>
          <p14:tracePt t="264181" x="4945063" y="2555875"/>
          <p14:tracePt t="264183" x="5094288" y="2803525"/>
          <p14:tracePt t="264198" x="5160963" y="3036888"/>
          <p14:tracePt t="264217" x="5178425" y="3616325"/>
          <p14:tracePt t="264238" x="5094288" y="4114800"/>
          <p14:tracePt t="264255" x="4945063" y="4413250"/>
          <p14:tracePt t="264273" x="4746625" y="4762500"/>
          <p14:tracePt t="264293" x="4414838" y="5143500"/>
          <p14:tracePt t="264300" x="4314825" y="5259388"/>
          <p14:tracePt t="264335" x="4248150" y="5326063"/>
          <p14:tracePt t="264335" x="3949700" y="5641975"/>
          <p14:tracePt t="264352" x="3684588" y="5824538"/>
          <p14:tracePt t="264370" x="3402013" y="5989638"/>
          <p14:tracePt t="264387" x="3052763" y="6156325"/>
          <p14:tracePt t="264406" x="2689225" y="6221413"/>
          <p14:tracePt t="264427" x="2074863" y="6288088"/>
          <p14:tracePt t="264445" x="1725613" y="6172200"/>
          <p14:tracePt t="264464" x="1427163" y="5840413"/>
          <p14:tracePt t="264481" x="1095375" y="4860925"/>
          <p14:tracePt t="264497" x="928688" y="3865563"/>
          <p14:tracePt t="264517" x="912813" y="3368675"/>
          <p14:tracePt t="264534" x="962025" y="2587625"/>
          <p14:tracePt t="264551" x="1244600" y="1643063"/>
          <p14:tracePt t="264587" x="1443038" y="1211263"/>
          <p14:tracePt t="264587" x="1758950" y="812800"/>
          <p14:tracePt t="264604" x="2074863" y="530225"/>
          <p14:tracePt t="264621" x="2224088" y="498475"/>
          <p14:tracePt t="264638" x="2689225" y="414338"/>
          <p14:tracePt t="264670" x="2870200" y="414338"/>
          <p14:tracePt t="264670" x="3667125" y="846138"/>
          <p14:tracePt t="264686" x="3849688" y="962025"/>
          <p14:tracePt t="264705" x="4481513" y="1543050"/>
          <p14:tracePt t="264736" x="4795838" y="1890713"/>
          <p14:tracePt t="264752" x="5178425" y="2787650"/>
          <p14:tracePt t="264770" x="5210175" y="2870200"/>
          <p14:tracePt t="264804" x="5227638" y="3384550"/>
          <p14:tracePt t="264804" x="5227638" y="3584575"/>
          <p14:tracePt t="264821" x="5210175" y="4098925"/>
          <p14:tracePt t="264839" x="5178425" y="4330700"/>
          <p14:tracePt t="264856" x="5178425" y="4379913"/>
          <p14:tracePt t="264876" x="5178425" y="4579938"/>
          <p14:tracePt t="264893" x="5145088" y="4811713"/>
          <p14:tracePt t="264910" x="5111750" y="4894263"/>
          <p14:tracePt t="264927" x="5045075" y="4960938"/>
          <p14:tracePt t="264950" x="5027613" y="5043488"/>
          <p14:tracePt t="265138" x="4995863" y="5043488"/>
          <p14:tracePt t="265154" x="4929188" y="5143500"/>
          <p14:tracePt t="265154" x="4862513" y="5243513"/>
          <p14:tracePt t="265188" x="4813300" y="5326063"/>
          <p14:tracePt t="265204" x="4762500" y="5441950"/>
          <p14:tracePt t="265205" x="4713288" y="5591175"/>
          <p14:tracePt t="265222" x="4414838" y="6388100"/>
          <p14:tracePt t="265255" x="4116388" y="6969125"/>
          <p14:tracePt t="265256" x="4032250" y="7134225"/>
          <p14:tracePt t="265256" x="3900488" y="7416800"/>
          <p14:tracePt t="265273" x="3883025" y="7581900"/>
          <p14:tracePt t="265294" x="3833813" y="7947025"/>
          <p14:tracePt t="265333" x="3684588" y="8329613"/>
          <p14:tracePt t="265334" x="3535363" y="8512175"/>
          <p14:tracePt t="265351" x="3268663" y="8810625"/>
          <p14:tracePt t="265370" x="2936875" y="9124950"/>
          <p14:tracePt t="265388" x="2854325" y="9191625"/>
          <p14:tracePt t="265406" x="2571750" y="9391650"/>
          <p14:tracePt t="265442" x="2024063" y="9590088"/>
          <p14:tracePt t="265460" x="2008188" y="9590088"/>
          <p14:tracePt t="265466" x="1758950" y="9424988"/>
          <p14:tracePt t="265485" x="1493838" y="9075738"/>
          <p14:tracePt t="265505" x="1260475" y="8728075"/>
          <p14:tracePt t="265522" x="1128713" y="8461375"/>
          <p14:tracePt t="265542" x="1095375" y="8096250"/>
          <p14:tracePt t="265560" x="1144588" y="7997825"/>
          <p14:tracePt t="265566" x="1211263" y="7881938"/>
          <p14:tracePt t="265585" x="2057400" y="7151688"/>
          <p14:tracePt t="265603" x="2355850" y="7018338"/>
          <p14:tracePt t="265621" x="3368675" y="6670675"/>
          <p14:tracePt t="265639" x="4165600" y="6619875"/>
          <p14:tracePt t="265656" x="4348163" y="6686550"/>
          <p14:tracePt t="265677" x="4813300" y="7151688"/>
          <p14:tracePt t="265694" x="4945063" y="7699375"/>
          <p14:tracePt t="265718" x="4978400" y="8396288"/>
          <p14:tracePt t="265735" x="4945063" y="8610600"/>
          <p14:tracePt t="265755" x="4911725" y="8975725"/>
          <p14:tracePt t="265787" x="4878388" y="9075738"/>
          <p14:tracePt t="265820" x="4695825" y="9324975"/>
          <p14:tracePt t="265820" x="4597400" y="9358313"/>
          <p14:tracePt t="265855" x="4414838" y="9374188"/>
          <p14:tracePt t="265889" x="4364038" y="9374188"/>
          <p14:tracePt t="265889" x="4116388" y="9391650"/>
          <p14:tracePt t="265910" x="4016375" y="9424988"/>
          <p14:tracePt t="265930" x="3733800" y="9440863"/>
          <p14:tracePt t="265950" x="3402013" y="9474200"/>
          <p14:tracePt t="265969" x="3136900" y="9424988"/>
          <p14:tracePt t="265988" x="3036888" y="9391650"/>
          <p14:tracePt t="266005" x="2738438" y="9242425"/>
          <p14:tracePt t="266027" x="2422525" y="9042400"/>
          <p14:tracePt t="266045" x="2190750" y="8843963"/>
          <p14:tracePt t="266064" x="2008188" y="8561388"/>
          <p14:tracePt t="266100" x="1941513" y="8113713"/>
          <p14:tracePt t="266100" x="2024063" y="7815263"/>
          <p14:tracePt t="266117" x="2224088" y="7483475"/>
          <p14:tracePt t="266133" x="2306638" y="7416800"/>
          <p14:tracePt t="266151" x="2638425" y="7200900"/>
          <p14:tracePt t="266186" x="3036888" y="7185025"/>
          <p14:tracePt t="266186" x="3268663" y="7267575"/>
          <p14:tracePt t="266202" x="4198938" y="8047038"/>
          <p14:tracePt t="266218" x="4430713" y="8296275"/>
          <p14:tracePt t="266238" x="4878388" y="9258300"/>
          <p14:tracePt t="266255" x="4929188" y="9474200"/>
          <p14:tracePt t="266370" x="2124075" y="9756775"/>
          <p14:tracePt t="266388" x="2057400" y="9672638"/>
          <p14:tracePt t="266406" x="1908175" y="9540875"/>
          <p14:tracePt t="266423" x="1892300" y="9490075"/>
          <p14:tracePt t="266443" x="1908175" y="9242425"/>
          <p14:tracePt t="266461" x="2124075" y="9009063"/>
          <p14:tracePt t="266480" x="2224088" y="8910638"/>
          <p14:tracePt t="266498" x="2506663" y="8677275"/>
          <p14:tracePt t="266518" x="2805113" y="8528050"/>
          <p14:tracePt t="266552" x="2854325" y="8494713"/>
          <p14:tracePt t="266553" x="2970213" y="8396288"/>
          <p14:tracePt t="266568" x="2970213" y="8362950"/>
          <p14:tracePt t="266606" x="2970213" y="8345488"/>
          <p14:tracePt t="267727" x="2936875" y="8362950"/>
          <p14:tracePt t="267744" x="2936875" y="8396288"/>
          <p14:tracePt t="267744" x="2936875" y="8412163"/>
          <p14:tracePt t="267781" x="2936875" y="8445500"/>
          <p14:tracePt t="267817" x="2970213" y="8445500"/>
          <p14:tracePt t="267853" x="3136900" y="8461375"/>
          <p14:tracePt t="267853" x="3965575" y="8229600"/>
          <p14:tracePt t="267871" x="4281488" y="8047038"/>
          <p14:tracePt t="267889" x="5575300" y="7466013"/>
          <p14:tracePt t="267909" x="7218363" y="7067550"/>
          <p14:tracePt t="267924" x="7667625" y="7018338"/>
          <p14:tracePt t="267943" x="9326563" y="6869113"/>
          <p14:tracePt t="267960" x="12993688" y="6637338"/>
          <p14:tracePt t="267976" x="13525500" y="6670675"/>
          <p14:tracePt t="268235" x="13574713" y="6619875"/>
          <p14:tracePt t="268251" x="13574713" y="6503988"/>
          <p14:tracePt t="268286" x="13525500" y="6437313"/>
          <p14:tracePt t="268316" x="13474700" y="6388100"/>
          <p14:tracePt t="268336" x="13458825" y="6388100"/>
          <p14:tracePt t="268352" x="13458825" y="6338888"/>
          <p14:tracePt t="268369" x="13458825" y="6305550"/>
          <p14:tracePt t="269717" x="13474700" y="6338888"/>
          <p14:tracePt t="269755" x="13492163" y="6354763"/>
          <p14:tracePt t="269756" x="13525500" y="6388100"/>
          <p14:tracePt t="269773" x="13525500" y="6403975"/>
          <p14:tracePt t="269811" x="13541375" y="6454775"/>
          <p14:tracePt t="269811" x="13574713" y="6470650"/>
          <p14:tracePt t="269827" x="13574713" y="6503988"/>
          <p14:tracePt t="269861" x="13574713" y="6553200"/>
          <p14:tracePt t="269913" x="13541375" y="6619875"/>
          <p14:tracePt t="269933" x="13525500" y="6670675"/>
          <p14:tracePt t="269951" x="13425488" y="6786563"/>
          <p14:tracePt t="269983" x="13358813" y="6869113"/>
          <p14:tracePt t="270000" x="13342938" y="6918325"/>
          <p14:tracePt t="270033" x="13309600" y="6951663"/>
          <p14:tracePt t="270033" x="13260388" y="6985000"/>
          <p14:tracePt t="270050" x="13242925" y="7018338"/>
          <p14:tracePt t="270147" x="13242925" y="6985000"/>
          <p14:tracePt t="270253" x="13242925" y="6969125"/>
          <p14:tracePt t="270300" x="13227050" y="6951663"/>
          <p14:tracePt t="270333" x="13227050" y="6902450"/>
          <p14:tracePt t="270333" x="13227050" y="6869113"/>
          <p14:tracePt t="270352" x="13193713" y="6969125"/>
          <p14:tracePt t="270367" x="13142913" y="7085013"/>
          <p14:tracePt t="270386" x="13011150" y="7416800"/>
          <p14:tracePt t="270405" x="12795250" y="8113713"/>
          <p14:tracePt t="270423" x="12728575" y="8345488"/>
          <p14:tracePt t="270444" x="12712700" y="8512175"/>
          <p14:tracePt t="270450" x="12679363" y="8528050"/>
          <p14:tracePt t="270467" x="12661900" y="8577263"/>
          <p14:tracePt t="270616" x="12628563" y="8577263"/>
          <p14:tracePt t="270631" x="12628563" y="8561388"/>
          <p14:tracePt t="270685" x="12628563" y="8528050"/>
          <p14:tracePt t="270720" x="12628563" y="8512175"/>
          <p14:tracePt t="270737" x="12628563" y="8494713"/>
          <p14:tracePt t="270966" x="12628563" y="8461375"/>
          <p14:tracePt t="271302" x="12628563" y="8445500"/>
          <p14:tracePt t="271333" x="12628563" y="8412163"/>
          <p14:tracePt t="271333" x="12712700" y="8296275"/>
          <p14:tracePt t="271364" x="12895263" y="7947025"/>
          <p14:tracePt t="271383" x="13625513" y="6470650"/>
          <p14:tracePt t="271400" x="14271625" y="4413250"/>
          <p14:tracePt t="271418" x="14454188" y="3832225"/>
          <p14:tracePt t="271434" x="15001875" y="2173288"/>
          <p14:tracePt t="271451" x="15084425" y="1957388"/>
          <p14:tracePt t="271466" x="15367000" y="1195388"/>
          <p14:tracePt t="271486" x="15516225" y="746125"/>
          <p14:tracePt t="271505" x="15533688" y="630238"/>
          <p14:tracePt t="271527" x="15598775" y="447675"/>
          <p14:tracePt t="271533" x="15632113" y="347663"/>
          <p14:tracePt t="271552" x="15649575" y="331788"/>
          <p14:tracePt t="271586" x="15749588" y="182563"/>
          <p14:tracePt t="271586" x="15781338" y="100013"/>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6F2"/>
        </a:solidFill>
        <a:effectLst/>
      </p:bgPr>
    </p:bg>
    <p:spTree>
      <p:nvGrpSpPr>
        <p:cNvPr id="1" name=""/>
        <p:cNvGrpSpPr/>
        <p:nvPr/>
      </p:nvGrpSpPr>
      <p:grpSpPr>
        <a:xfrm>
          <a:off x="0" y="0"/>
          <a:ext cx="0" cy="0"/>
          <a:chOff x="0" y="0"/>
          <a:chExt cx="0" cy="0"/>
        </a:xfrm>
      </p:grpSpPr>
      <p:sp>
        <p:nvSpPr>
          <p:cNvPr id="3" name="TextBox 3"/>
          <p:cNvSpPr txBox="1"/>
          <p:nvPr/>
        </p:nvSpPr>
        <p:spPr>
          <a:xfrm>
            <a:off x="9601200" y="1104900"/>
            <a:ext cx="8153978" cy="1064394"/>
          </a:xfrm>
          <a:prstGeom prst="rect">
            <a:avLst/>
          </a:prstGeom>
        </p:spPr>
        <p:txBody>
          <a:bodyPr wrap="square" lIns="0" tIns="0" rIns="0" bIns="0" rtlCol="0" anchor="t">
            <a:spAutoFit/>
          </a:bodyPr>
          <a:lstStyle/>
          <a:p>
            <a:pPr>
              <a:lnSpc>
                <a:spcPts val="8250"/>
              </a:lnSpc>
            </a:pPr>
            <a:r>
              <a:rPr lang="en-US" sz="7500" dirty="0">
                <a:solidFill>
                  <a:srgbClr val="5A60F1"/>
                </a:solidFill>
                <a:latin typeface="Seoul Namsan Condensed Bold Bold"/>
              </a:rPr>
              <a:t>About .SUBCKT</a:t>
            </a:r>
          </a:p>
        </p:txBody>
      </p:sp>
      <p:sp>
        <p:nvSpPr>
          <p:cNvPr id="5" name="TextBox 5"/>
          <p:cNvSpPr txBox="1"/>
          <p:nvPr/>
        </p:nvSpPr>
        <p:spPr>
          <a:xfrm>
            <a:off x="8725840" y="2324100"/>
            <a:ext cx="9052528" cy="5121017"/>
          </a:xfrm>
          <a:prstGeom prst="rect">
            <a:avLst/>
          </a:prstGeom>
        </p:spPr>
        <p:txBody>
          <a:bodyPr wrap="square" lIns="0" tIns="0" rIns="0" bIns="0" rtlCol="0" anchor="t">
            <a:spAutoFit/>
          </a:bodyPr>
          <a:lstStyle/>
          <a:p>
            <a:pPr>
              <a:lnSpc>
                <a:spcPts val="3120"/>
              </a:lnSpc>
            </a:pPr>
            <a:r>
              <a:rPr lang="en-US" sz="2400" dirty="0">
                <a:solidFill>
                  <a:srgbClr val="5A60F1"/>
                </a:solidFill>
                <a:latin typeface="Seoul Namsan Condensed Bold"/>
              </a:rPr>
              <a:t> Complex spice models can not be designed with one component such as D(diode). Generally, sub circuit is used to make the reliable component. As you can see from the left, QT6, …, QT17 are the name of Q_NPN component. Since Q_NPN should be specified, you could find out that they model Q_NPN as NPN. </a:t>
            </a:r>
          </a:p>
          <a:p>
            <a:pPr>
              <a:lnSpc>
                <a:spcPts val="3120"/>
              </a:lnSpc>
            </a:pPr>
            <a:r>
              <a:rPr lang="en-US" sz="2400" dirty="0">
                <a:solidFill>
                  <a:srgbClr val="5A60F1"/>
                </a:solidFill>
                <a:latin typeface="Seoul Namsan Condensed Bold"/>
              </a:rPr>
              <a:t>In conclusion, SUBCKT help the component to be divided into smaller pieces. After that you could model the smaller parts that you know. </a:t>
            </a:r>
          </a:p>
          <a:p>
            <a:pPr>
              <a:lnSpc>
                <a:spcPts val="3120"/>
              </a:lnSpc>
            </a:pPr>
            <a:endParaRPr lang="en-US" sz="2400" dirty="0">
              <a:solidFill>
                <a:srgbClr val="5A60F1"/>
              </a:solidFill>
              <a:latin typeface="Seoul Namsan Condensed Bold"/>
            </a:endParaRPr>
          </a:p>
          <a:p>
            <a:pPr>
              <a:lnSpc>
                <a:spcPts val="3120"/>
              </a:lnSpc>
            </a:pPr>
            <a:r>
              <a:rPr lang="en-US" sz="2400" dirty="0">
                <a:solidFill>
                  <a:srgbClr val="5A60F1"/>
                </a:solidFill>
                <a:latin typeface="Seoul Namsan Condensed Bold"/>
              </a:rPr>
              <a:t>Those numbers (23 10 2) represents each part’s pin in and out. Now, LM7812 has three ports (1 2 3). You should carefully check the (1 2 3) port, whether it is VCC, GND, or so on.</a:t>
            </a:r>
          </a:p>
          <a:p>
            <a:pPr>
              <a:lnSpc>
                <a:spcPts val="3120"/>
              </a:lnSpc>
            </a:pPr>
            <a:endParaRPr lang="en-US" sz="2400" dirty="0">
              <a:solidFill>
                <a:srgbClr val="5A60F1"/>
              </a:solidFill>
              <a:latin typeface="Seoul Namsan Condensed Bold"/>
            </a:endParaRPr>
          </a:p>
          <a:p>
            <a:pPr>
              <a:lnSpc>
                <a:spcPts val="3120"/>
              </a:lnSpc>
            </a:pPr>
            <a:endParaRPr lang="en-US" sz="2400" dirty="0">
              <a:solidFill>
                <a:srgbClr val="5A60F1"/>
              </a:solidFill>
              <a:latin typeface="Seoul Namsan Condensed Bold"/>
            </a:endParaRPr>
          </a:p>
        </p:txBody>
      </p:sp>
      <p:pic>
        <p:nvPicPr>
          <p:cNvPr id="2" name="그림 1">
            <a:extLst>
              <a:ext uri="{FF2B5EF4-FFF2-40B4-BE49-F238E27FC236}">
                <a16:creationId xmlns:a16="http://schemas.microsoft.com/office/drawing/2014/main" id="{E6493B5E-5E91-3726-4C07-ED21B03F05F5}"/>
              </a:ext>
            </a:extLst>
          </p:cNvPr>
          <p:cNvPicPr>
            <a:picLocks noChangeAspect="1"/>
          </p:cNvPicPr>
          <p:nvPr/>
        </p:nvPicPr>
        <p:blipFill>
          <a:blip r:embed="rId3"/>
          <a:stretch>
            <a:fillRect/>
          </a:stretch>
        </p:blipFill>
        <p:spPr>
          <a:xfrm>
            <a:off x="489754" y="320602"/>
            <a:ext cx="5713827" cy="9645795"/>
          </a:xfrm>
          <a:prstGeom prst="rect">
            <a:avLst/>
          </a:prstGeom>
        </p:spPr>
      </p:pic>
    </p:spTree>
    <p:extLst>
      <p:ext uri="{BB962C8B-B14F-4D97-AF65-F5344CB8AC3E}">
        <p14:creationId xmlns:p14="http://schemas.microsoft.com/office/powerpoint/2010/main" val="1259069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7133">
        <p159:morph option="byObject"/>
      </p:transition>
    </mc:Choice>
    <mc:Fallback xmlns="">
      <p:transition spd="slow" advTm="177133">
        <p:fade/>
      </p:transition>
    </mc:Fallback>
  </mc:AlternateContent>
  <p:extLst>
    <p:ext uri="{3A86A75C-4F4B-4683-9AE1-C65F6400EC91}">
      <p14:laserTraceLst xmlns:p14="http://schemas.microsoft.com/office/powerpoint/2010/main">
        <p14:tracePtLst>
          <p14:tracePt t="17" x="13806488" y="4114800"/>
          <p14:tracePt t="65" x="13757275" y="4098925"/>
          <p14:tracePt t="132" x="13741400" y="4098925"/>
          <p14:tracePt t="168" x="13741400" y="4065588"/>
          <p14:tracePt t="231" x="13708063" y="4065588"/>
          <p14:tracePt t="348" x="13690600" y="4065588"/>
          <p14:tracePt t="447" x="13657263" y="4065588"/>
          <p14:tracePt t="496" x="13657263" y="4048125"/>
          <p14:tracePt t="536" x="13641388" y="4014788"/>
          <p14:tracePt t="717" x="13625513" y="3998913"/>
          <p14:tracePt t="793" x="13625513" y="3981450"/>
          <p14:tracePt t="863" x="13592175" y="3948113"/>
          <p14:tracePt t="948" x="13574713" y="3948113"/>
          <p14:tracePt t="982" x="13376275" y="3865563"/>
          <p14:tracePt t="982" x="13358813" y="3832225"/>
          <p14:tracePt t="1019" x="13342938" y="3832225"/>
          <p14:tracePt t="1019" x="13342938" y="3816350"/>
          <p14:tracePt t="1037" x="13309600" y="3816350"/>
          <p14:tracePt t="1053" x="13309600" y="3783013"/>
          <p14:tracePt t="1071" x="13260388" y="3733800"/>
          <p14:tracePt t="1140" x="13242925" y="3716338"/>
          <p14:tracePt t="1156" x="13242925" y="3700463"/>
          <p14:tracePt t="1174" x="13227050" y="3667125"/>
          <p14:tracePt t="1193" x="13193713" y="3667125"/>
          <p14:tracePt t="1227" x="13193713" y="3649663"/>
          <p14:tracePt t="1247" x="13176250" y="3649663"/>
          <p14:tracePt t="1310" x="13027025" y="3616325"/>
          <p14:tracePt t="1325" x="12895263" y="3616325"/>
          <p14:tracePt t="1345" x="12612688" y="3616325"/>
          <p14:tracePt t="1363" x="12214225" y="3600450"/>
          <p14:tracePt t="1382" x="11964988" y="3600450"/>
          <p14:tracePt t="1402" x="11102975" y="3584575"/>
          <p14:tracePt t="1436" x="9858375" y="3551238"/>
          <p14:tracePt t="1436" x="9509125" y="3533775"/>
          <p14:tracePt t="1436" x="9210675" y="3500438"/>
          <p14:tracePt t="1453" x="8032750" y="3467100"/>
          <p14:tracePt t="1472" x="7069138" y="3368675"/>
          <p14:tracePt t="1489" x="6804025" y="3317875"/>
          <p14:tracePt t="1506" x="6654800" y="3302000"/>
          <p14:tracePt t="1522" x="6091238" y="3186113"/>
          <p14:tracePt t="1539" x="5626100" y="3036888"/>
          <p14:tracePt t="1555" x="5543550" y="3036888"/>
          <p14:tracePt t="1588" x="5327650" y="3101975"/>
          <p14:tracePt t="1786" x="5260975" y="3086100"/>
          <p14:tracePt t="1786" x="5178425" y="3086100"/>
          <p14:tracePt t="1803" x="5027613" y="3101975"/>
          <p14:tracePt t="1820" x="4795838" y="3152775"/>
          <p14:tracePt t="1837" x="4662488" y="3152775"/>
          <p14:tracePt t="1870" x="4481513" y="3201988"/>
          <p14:tracePt t="1870" x="4464050" y="3201988"/>
          <p14:tracePt t="1887" x="4464050" y="3186113"/>
          <p14:tracePt t="1953" x="4430713" y="3152775"/>
          <p14:tracePt t="1989" x="4414838" y="3152775"/>
          <p14:tracePt t="2023" x="4414838" y="3135313"/>
          <p14:tracePt t="2878" x="4414838" y="3152775"/>
          <p14:tracePt t="2892" x="4397375" y="3152775"/>
          <p14:tracePt t="2914" x="4397375" y="3186113"/>
          <p14:tracePt t="2938" x="4397375" y="3201988"/>
          <p14:tracePt t="2955" x="4397375" y="3219450"/>
          <p14:tracePt t="2955" x="4397375" y="3268663"/>
          <p14:tracePt t="2989" x="4414838" y="3417888"/>
          <p14:tracePt t="2989" x="4414838" y="3433763"/>
          <p14:tracePt t="3007" x="4430713" y="3467100"/>
          <p14:tracePt t="3023" x="4430713" y="3533775"/>
          <p14:tracePt t="3042" x="4430713" y="3551238"/>
          <p14:tracePt t="3060" x="4430713" y="3584575"/>
          <p14:tracePt t="3259" x="4430713" y="3600450"/>
          <p14:tracePt t="3297" x="4430713" y="3616325"/>
          <p14:tracePt t="3301" x="4414838" y="3667125"/>
          <p14:tracePt t="3321" x="4364038" y="3816350"/>
          <p14:tracePt t="3338" x="4248150" y="4114800"/>
          <p14:tracePt t="3356" x="4132263" y="4462463"/>
          <p14:tracePt t="3375" x="4065588" y="4729163"/>
          <p14:tracePt t="3396" x="3949700" y="4927600"/>
          <p14:tracePt t="3430" x="3733800" y="5243513"/>
          <p14:tracePt t="3430" x="3667125" y="5359400"/>
          <p14:tracePt t="3447" x="3451225" y="5557838"/>
          <p14:tracePt t="3467" x="3286125" y="5707063"/>
          <p14:tracePt t="3502" x="3219450" y="5724525"/>
          <p14:tracePt t="3502" x="3103563" y="5773738"/>
          <p14:tracePt t="3521" x="2870200" y="5824538"/>
          <p14:tracePt t="3556" x="2538413" y="5773738"/>
          <p14:tracePt t="3589" x="2455863" y="5724525"/>
          <p14:tracePt t="3590" x="2024063" y="5475288"/>
          <p14:tracePt t="3609" x="1892300" y="5276850"/>
          <p14:tracePt t="3646" x="1609725" y="4678363"/>
          <p14:tracePt t="3648" x="1509713" y="4065588"/>
          <p14:tracePt t="3682" x="1543050" y="3551238"/>
          <p14:tracePt t="3683" x="1560513" y="3384550"/>
          <p14:tracePt t="3716" x="1658938" y="2787650"/>
          <p14:tracePt t="3716" x="1776413" y="2339975"/>
          <p14:tracePt t="3752" x="1958975" y="1957388"/>
          <p14:tracePt t="3752" x="2074863" y="1808163"/>
          <p14:tracePt t="3769" x="2141538" y="1725613"/>
          <p14:tracePt t="3803" x="2290763" y="1643063"/>
          <p14:tracePt t="3819" x="2355850" y="1643063"/>
          <p14:tracePt t="3838" x="2705100" y="1725613"/>
          <p14:tracePt t="3856" x="3136900" y="2057400"/>
          <p14:tracePt t="3874" x="3203575" y="2124075"/>
          <p14:tracePt t="3891" x="3600450" y="2571750"/>
          <p14:tracePt t="3928" x="3667125" y="2671763"/>
          <p14:tracePt t="3930" x="3883025" y="3019425"/>
          <p14:tracePt t="3967" x="3965575" y="3368675"/>
          <p14:tracePt t="3967" x="3998913" y="3600450"/>
          <p14:tracePt t="3985" x="3998913" y="3883025"/>
          <p14:tracePt t="4019" x="3998913" y="4014788"/>
          <p14:tracePt t="4019" x="3998913" y="4513263"/>
          <p14:tracePt t="4036" x="3965575" y="4745038"/>
          <p14:tracePt t="4056" x="3883025" y="5326063"/>
          <p14:tracePt t="4074" x="3767138" y="5840413"/>
          <p14:tracePt t="4092" x="3651250" y="6272213"/>
          <p14:tracePt t="4129" x="3600450" y="6338888"/>
          <p14:tracePt t="4129" x="3402013" y="6753225"/>
          <p14:tracePt t="4147" x="3136900" y="7300913"/>
          <p14:tracePt t="4166" x="3052763" y="7416800"/>
          <p14:tracePt t="4183" x="2854325" y="7764463"/>
          <p14:tracePt t="4203" x="2754313" y="7897813"/>
          <p14:tracePt t="4225" x="2589213" y="8129588"/>
          <p14:tracePt t="4244" x="2406650" y="8362950"/>
          <p14:tracePt t="4262" x="2273300" y="8494713"/>
          <p14:tracePt t="4281" x="2239963" y="8494713"/>
          <p14:tracePt t="4319" x="2224088" y="8461375"/>
          <p14:tracePt t="4355" x="2124075" y="8329613"/>
          <p14:tracePt t="4372" x="2024063" y="8113713"/>
          <p14:tracePt t="4390" x="2008188" y="8047038"/>
          <p14:tracePt t="4407" x="1758950" y="7648575"/>
          <p14:tracePt t="4425" x="1658938" y="7483475"/>
          <p14:tracePt t="4446" x="1443038" y="6918325"/>
          <p14:tracePt t="4463" x="1327150" y="6354763"/>
          <p14:tracePt t="4492" x="1311275" y="5426075"/>
          <p14:tracePt t="4513" x="1311275" y="5043488"/>
          <p14:tracePt t="4531" x="1311275" y="4795838"/>
          <p14:tracePt t="4550" x="1377950" y="4629150"/>
          <p14:tracePt t="4586" x="1443038" y="4513263"/>
          <p14:tracePt t="4586" x="1643063" y="4330700"/>
          <p14:tracePt t="4604" x="1825625" y="4181475"/>
          <p14:tracePt t="4638" x="1874838" y="4130675"/>
          <p14:tracePt t="4638" x="2074863" y="3948113"/>
          <p14:tracePt t="4654" x="2141538" y="3898900"/>
          <p14:tracePt t="4690" x="2239963" y="3883025"/>
          <p14:tracePt t="4728" x="2273300" y="3883025"/>
          <p14:tracePt t="4749" x="2306638" y="3865563"/>
          <p14:tracePt t="5586" x="2306638" y="3883025"/>
          <p14:tracePt t="5586" x="2339975" y="3883025"/>
          <p14:tracePt t="5603" x="2389188" y="3932238"/>
          <p14:tracePt t="5621" x="2406650" y="3932238"/>
          <p14:tracePt t="5670" x="2422525" y="3932238"/>
          <p14:tracePt t="5688" x="2455863" y="3932238"/>
          <p14:tracePt t="5704" x="2473325" y="3932238"/>
          <p14:tracePt t="5723" x="2689225" y="3783013"/>
          <p14:tracePt t="5742" x="2987675" y="3600450"/>
          <p14:tracePt t="5762" x="3152775" y="3500438"/>
          <p14:tracePt t="5782" x="3916363" y="3101975"/>
          <p14:tracePt t="5798" x="4695825" y="2738438"/>
          <p14:tracePt t="5819" x="4929188" y="2620963"/>
          <p14:tracePt t="5856" x="5260975" y="2405063"/>
          <p14:tracePt t="5856" x="5459413" y="2224088"/>
          <p14:tracePt t="5873" x="5559425" y="2124075"/>
          <p14:tracePt t="5891" x="5659438" y="2057400"/>
          <p14:tracePt t="6587" x="5675313" y="2073275"/>
          <p14:tracePt t="6603" x="5808663" y="2239963"/>
          <p14:tracePt t="6638" x="5857875" y="2289175"/>
          <p14:tracePt t="6663" x="5908675" y="2339975"/>
          <p14:tracePt t="6685" x="5924550" y="2355850"/>
          <p14:tracePt t="6724" x="5957888" y="2389188"/>
          <p14:tracePt t="6894" x="5957888" y="2405063"/>
          <p14:tracePt t="6913" x="5957888" y="2455863"/>
          <p14:tracePt t="6932" x="5957888" y="2620963"/>
          <p14:tracePt t="6950" x="5908675" y="3086100"/>
          <p14:tracePt t="6969" x="5510213" y="4911725"/>
          <p14:tracePt t="6995" x="5294313" y="5557838"/>
          <p14:tracePt t="7020" x="5276850" y="5657850"/>
          <p14:tracePt t="7038" x="5276850" y="5641975"/>
          <p14:tracePt t="7056" x="5276850" y="5475288"/>
          <p14:tracePt t="7075" x="5327650" y="5159375"/>
          <p14:tracePt t="7108" x="5392738" y="4845050"/>
          <p14:tracePt t="7143" x="5443538" y="4762500"/>
          <p14:tracePt t="7144" x="5575300" y="4613275"/>
          <p14:tracePt t="7177" x="5741988" y="4579938"/>
          <p14:tracePt t="7195" x="5924550" y="4629150"/>
          <p14:tracePt t="7690" x="5924550" y="4613275"/>
          <p14:tracePt t="7723" x="5924550" y="4579938"/>
          <p14:tracePt t="7739" x="5924550" y="4562475"/>
          <p14:tracePt t="7758" x="5924550" y="4513263"/>
          <p14:tracePt t="7779" x="5924550" y="4495800"/>
          <p14:tracePt t="7799" x="5924550" y="4462463"/>
          <p14:tracePt t="7878" x="5924550" y="4446588"/>
          <p14:tracePt t="7910" x="5924550" y="4413250"/>
          <p14:tracePt t="7929" x="5924550" y="4397375"/>
          <p14:tracePt t="8007" x="5924550" y="4379913"/>
          <p14:tracePt t="8295" x="5924550" y="4346575"/>
          <p14:tracePt t="8333" x="5924550" y="4297363"/>
          <p14:tracePt t="8389" x="5924550" y="4281488"/>
          <p14:tracePt t="8445" x="5908675" y="4281488"/>
          <p14:tracePt t="8483" x="5891213" y="4281488"/>
          <p14:tracePt t="8502" x="5891213" y="4248150"/>
          <p14:tracePt t="8536" x="5857875" y="4248150"/>
          <p14:tracePt t="8556" x="5842000" y="4248150"/>
          <p14:tracePt t="8594" x="5842000" y="4230688"/>
          <p14:tracePt t="8595" x="5808663" y="4214813"/>
          <p14:tracePt t="8612" x="5775325" y="4130675"/>
          <p14:tracePt t="8636" x="5692775" y="3981450"/>
          <p14:tracePt t="8653" x="5510213" y="3649663"/>
          <p14:tracePt t="8672" x="5376863" y="3302000"/>
          <p14:tracePt t="8708" x="5294313" y="2836863"/>
          <p14:tracePt t="8725" x="5210175" y="2157413"/>
          <p14:tracePt t="8746" x="5160963" y="1941513"/>
          <p14:tracePt t="8767" x="5145088" y="1874838"/>
          <p14:tracePt t="8790" x="5145088" y="1808163"/>
          <p14:tracePt t="9269" x="5111750" y="1808163"/>
          <p14:tracePt t="9318" x="5060950" y="1774825"/>
          <p14:tracePt t="9319" x="4929188" y="1774825"/>
          <p14:tracePt t="9335" x="4813300" y="1774825"/>
          <p14:tracePt t="9356" x="4430713" y="1825625"/>
          <p14:tracePt t="9373" x="3998913" y="1825625"/>
          <p14:tracePt t="9395" x="3783013" y="1758950"/>
          <p14:tracePt t="9421" x="3335338" y="1609725"/>
          <p14:tracePt t="9439" x="2771775" y="1376363"/>
          <p14:tracePt t="9457" x="2622550" y="1293813"/>
          <p14:tracePt t="9457" x="2422525" y="1144588"/>
          <p14:tracePt t="9475" x="2339975" y="1077913"/>
          <p14:tracePt t="9496" x="2141538" y="928688"/>
          <p14:tracePt t="9515" x="2124075" y="912813"/>
          <p14:tracePt t="9586" x="2141538" y="912813"/>
          <p14:tracePt t="9637" x="2173288" y="912813"/>
          <p14:tracePt t="9820" x="2008188" y="912813"/>
          <p14:tracePt t="9837" x="1792288" y="912813"/>
          <p14:tracePt t="9871" x="1493838" y="979488"/>
          <p14:tracePt t="9871" x="912813" y="1012825"/>
          <p14:tracePt t="9889" x="381000" y="1012825"/>
          <p14:tracePt t="9908" x="282575" y="979488"/>
          <p14:tracePt t="9988" x="249238" y="979488"/>
          <p14:tracePt t="10022" x="249238" y="962025"/>
          <p14:tracePt t="10058" x="249238" y="928688"/>
          <p14:tracePt t="10114" x="249238" y="912813"/>
          <p14:tracePt t="10114" x="282575" y="862013"/>
          <p14:tracePt t="10133" x="298450" y="862013"/>
          <p14:tracePt t="10152" x="298450" y="846138"/>
          <p14:tracePt t="10171" x="381000" y="812800"/>
          <p14:tracePt t="10189" x="398463" y="812800"/>
          <p14:tracePt t="10208" x="498475" y="779463"/>
          <p14:tracePt t="10228" x="581025" y="746125"/>
          <p14:tracePt t="10246" x="614363" y="746125"/>
          <p14:tracePt t="10285" x="681038" y="730250"/>
          <p14:tracePt t="10305" x="696913" y="730250"/>
          <p14:tracePt t="10340" x="696913" y="696913"/>
          <p14:tracePt t="10361" x="730250" y="696913"/>
          <p14:tracePt t="10416" x="863600" y="647700"/>
          <p14:tracePt t="10435" x="928688" y="647700"/>
          <p14:tracePt t="10456" x="1012825" y="647700"/>
          <p14:tracePt t="10523" x="1028700" y="647700"/>
          <p14:tracePt t="10541" x="1095375" y="647700"/>
          <p14:tracePt t="10706" x="1095375" y="630238"/>
          <p14:tracePt t="11364" x="1095375" y="647700"/>
          <p14:tracePt t="11398" x="1046163" y="730250"/>
          <p14:tracePt t="11398" x="1028700" y="796925"/>
          <p14:tracePt t="11432" x="928688" y="1841500"/>
          <p14:tracePt t="11448" x="962025" y="3186113"/>
          <p14:tracePt t="11465" x="1128713" y="4379913"/>
          <p14:tracePt t="11483" x="1609725" y="6122988"/>
          <p14:tracePt t="11520" x="2008188" y="6969125"/>
          <p14:tracePt t="11554" x="2224088" y="7151688"/>
          <p14:tracePt t="11590" x="2290763" y="7067550"/>
          <p14:tracePt t="11590" x="2290763" y="6969125"/>
          <p14:tracePt t="11607" x="2290763" y="6951663"/>
          <p14:tracePt t="11646" x="2290763" y="6918325"/>
          <p14:tracePt t="11662" x="2306638" y="6951663"/>
          <p14:tracePt t="11680" x="2406650" y="7200900"/>
          <p14:tracePt t="11697" x="2571750" y="7432675"/>
          <p14:tracePt t="11716" x="2622550" y="7532688"/>
          <p14:tracePt t="11738" x="2655888" y="7615238"/>
          <p14:tracePt t="11755" x="2903538" y="8162925"/>
          <p14:tracePt t="11773" x="2903538" y="8213725"/>
          <p14:tracePt t="11792" x="3021013" y="8561388"/>
          <p14:tracePt t="11812" x="3170238" y="9026525"/>
          <p14:tracePt t="12166" x="3152775" y="9009063"/>
          <p14:tracePt t="12183" x="3103563" y="8926513"/>
          <p14:tracePt t="12202" x="3021013" y="8877300"/>
          <p14:tracePt t="12220" x="2870200" y="8859838"/>
          <p14:tracePt t="12237" x="2854325" y="8859838"/>
          <p14:tracePt t="12254" x="2820988" y="8859838"/>
          <p14:tracePt t="12273" x="2738438" y="8859838"/>
          <p14:tracePt t="12291" x="2705100" y="8859838"/>
          <p14:tracePt t="12312" x="2622550" y="8877300"/>
          <p14:tracePt t="12330" x="2506663" y="8877300"/>
          <p14:tracePt t="12348" x="2473325" y="8877300"/>
          <p14:tracePt t="12368" x="2273300" y="8910638"/>
          <p14:tracePt t="12386" x="1941513" y="8910638"/>
          <p14:tracePt t="12406" x="1676400" y="8910638"/>
          <p14:tracePt t="12424" x="1609725" y="8910638"/>
          <p14:tracePt t="12445" x="1393825" y="8877300"/>
          <p14:tracePt t="12464" x="1311275" y="8877300"/>
          <p14:tracePt t="12482" x="1277938" y="8877300"/>
          <p14:tracePt t="12506" x="1277938" y="8859838"/>
          <p14:tracePt t="12590" x="1260475" y="8859838"/>
          <p14:tracePt t="12715" x="1277938" y="8859838"/>
          <p14:tracePt t="12737" x="1311275" y="8843963"/>
          <p14:tracePt t="12754" x="1377950" y="8810625"/>
          <p14:tracePt t="12772" x="1393825" y="8810625"/>
          <p14:tracePt t="12812" x="1427163" y="8810625"/>
          <p14:tracePt t="12890" x="1427163" y="8843963"/>
          <p14:tracePt t="12906" x="1443038" y="8843963"/>
          <p14:tracePt t="12991" x="1476375" y="8843963"/>
          <p14:tracePt t="13032" x="1493838" y="8843963"/>
          <p14:tracePt t="13062" x="1509713" y="8843963"/>
          <p14:tracePt t="13098" x="1509713" y="8810625"/>
          <p14:tracePt t="13195" x="1493838" y="8810625"/>
          <p14:tracePt t="13233" x="1476375" y="8793163"/>
          <p14:tracePt t="13252" x="1443038" y="8793163"/>
          <p14:tracePt t="13273" x="1443038" y="8694738"/>
          <p14:tracePt t="13308" x="1493838" y="8628063"/>
          <p14:tracePt t="13328" x="1560513" y="8577263"/>
          <p14:tracePt t="13346" x="1593850" y="8577263"/>
          <p14:tracePt t="13365" x="1609725" y="8577263"/>
          <p14:tracePt t="13385" x="1676400" y="8577263"/>
          <p14:tracePt t="13416" x="1709738" y="8577263"/>
          <p14:tracePt t="13435" x="1776413" y="8677275"/>
          <p14:tracePt t="13454" x="1776413" y="8728075"/>
          <p14:tracePt t="13562" x="1758950" y="8728075"/>
          <p14:tracePt t="13596" x="1709738" y="8694738"/>
          <p14:tracePt t="13596" x="1676400" y="8677275"/>
          <p14:tracePt t="13630" x="1658938" y="8628063"/>
          <p14:tracePt t="13665" x="1676400" y="8610600"/>
          <p14:tracePt t="13665" x="1725613" y="8561388"/>
          <p14:tracePt t="13700" x="1758950" y="8561388"/>
          <p14:tracePt t="13700" x="1792288" y="8577263"/>
          <p14:tracePt t="13717" x="1825625" y="8610600"/>
          <p14:tracePt t="13732" x="1841500" y="8628063"/>
          <p14:tracePt t="13752" x="1841500" y="8677275"/>
          <p14:tracePt t="13770" x="1841500" y="8728075"/>
          <p14:tracePt t="13788" x="1841500" y="8759825"/>
          <p14:tracePt t="13807" x="1825625" y="8793163"/>
          <p14:tracePt t="13825" x="1792288" y="8810625"/>
          <p14:tracePt t="13844" x="1776413" y="8810625"/>
          <p14:tracePt t="13880" x="1709738" y="8810625"/>
          <p14:tracePt t="13880" x="1676400" y="8810625"/>
          <p14:tracePt t="13915" x="1643063" y="8793163"/>
          <p14:tracePt t="13930" x="1643063" y="8759825"/>
          <p14:tracePt t="13950" x="1609725" y="8759825"/>
          <p14:tracePt t="14002" x="1609725" y="8859838"/>
          <p14:tracePt t="14021" x="1609725" y="8910638"/>
          <p14:tracePt t="14039" x="1593850" y="9009063"/>
          <p14:tracePt t="14078" x="1593850" y="9026525"/>
          <p14:tracePt t="14115" x="1593850" y="9009063"/>
          <p14:tracePt t="14131" x="1609725" y="8975725"/>
          <p14:tracePt t="14150" x="1609725" y="8959850"/>
          <p14:tracePt t="14169" x="1643063" y="8926513"/>
          <p14:tracePt t="14187" x="1643063" y="8859838"/>
          <p14:tracePt t="14205" x="1643063" y="8843963"/>
          <p14:tracePt t="14263" x="1658938" y="8926513"/>
          <p14:tracePt t="14298" x="1676400" y="9274175"/>
          <p14:tracePt t="14333" x="1676400" y="9474200"/>
          <p14:tracePt t="14333" x="1709738" y="9523413"/>
          <p14:tracePt t="14389" x="1725613" y="9523413"/>
          <p14:tracePt t="14407" x="1776413" y="9490075"/>
          <p14:tracePt t="14448" x="1792288" y="9440863"/>
          <p14:tracePt t="14465" x="1792288" y="9424988"/>
          <p14:tracePt t="14483" x="1792288" y="9440863"/>
          <p14:tracePt t="14505" x="1874838" y="9590088"/>
          <p14:tracePt t="14523" x="1892300" y="9656763"/>
          <p14:tracePt t="14541" x="1941513" y="9723438"/>
          <p14:tracePt t="14562" x="2074863" y="9939338"/>
          <p14:tracePt t="14600" x="2141538" y="10037763"/>
          <p14:tracePt t="14600" x="2173288" y="10037763"/>
          <p14:tracePt t="14634" x="2190750" y="10037763"/>
          <p14:tracePt t="14652" x="2190750" y="10004425"/>
          <p14:tracePt t="14670" x="2190750" y="9955213"/>
          <p14:tracePt t="14686" x="2190750" y="9906000"/>
          <p14:tracePt t="14704" x="2190750" y="9872663"/>
          <p14:tracePt t="14722" x="2190750" y="9821863"/>
          <p14:tracePt t="14774" x="2224088" y="9839325"/>
          <p14:tracePt t="14811" x="2224088" y="9888538"/>
          <p14:tracePt t="14831" x="2224088" y="9988550"/>
          <p14:tracePt t="14849" x="2224088" y="10004425"/>
          <p14:tracePt t="14868" x="2190750" y="10004425"/>
          <p14:tracePt t="14888" x="2173288" y="10004425"/>
          <p14:tracePt t="14906" x="2074863" y="9988550"/>
          <p14:tracePt t="14925" x="1990725" y="9939338"/>
          <p14:tracePt t="14946" x="1892300" y="9872663"/>
          <p14:tracePt t="14964" x="1841500" y="9821863"/>
          <p14:tracePt t="14983" x="1643063" y="9639300"/>
          <p14:tracePt t="15023" x="1360488" y="9391650"/>
          <p14:tracePt t="15023" x="1260475" y="9358313"/>
          <p14:tracePt t="15040" x="1077913" y="9242425"/>
          <p14:tracePt t="15062" x="1046163" y="9158288"/>
          <p14:tracePt t="15063" x="1028700" y="9142413"/>
          <p14:tracePt t="15083" x="979488" y="9075738"/>
          <p14:tracePt t="15106" x="979488" y="9042400"/>
          <p14:tracePt t="15143" x="979488" y="9026525"/>
          <p14:tracePt t="15267" x="1012825" y="9009063"/>
          <p14:tracePt t="15285" x="1028700" y="8975725"/>
          <p14:tracePt t="15304" x="1046163" y="8975725"/>
          <p14:tracePt t="15321" x="1144588" y="8910638"/>
          <p14:tracePt t="15340" x="1162050" y="8877300"/>
          <p14:tracePt t="15362" x="1162050" y="8859838"/>
          <p14:tracePt t="15399" x="1162050" y="8843963"/>
          <p14:tracePt t="15487" x="1144588" y="8843963"/>
          <p14:tracePt t="15505" x="1128713" y="8859838"/>
          <p14:tracePt t="15522" x="1095375" y="8859838"/>
          <p14:tracePt t="15595" x="1077913" y="8843963"/>
          <p14:tracePt t="15629" x="1077913" y="8810625"/>
          <p14:tracePt t="15665" x="1046163" y="8793163"/>
          <p14:tracePt t="15704" x="1046163" y="8759825"/>
          <p14:tracePt t="15722" x="1028700" y="8759825"/>
          <p14:tracePt t="15740" x="979488" y="8759825"/>
          <p14:tracePt t="15774" x="962025" y="8743950"/>
          <p14:tracePt t="15796" x="928688" y="8743950"/>
          <p14:tracePt t="15875" x="912813" y="8743950"/>
          <p14:tracePt t="15896" x="879475" y="8743950"/>
          <p14:tracePt t="15935" x="846138" y="8743950"/>
          <p14:tracePt t="15956" x="812800" y="8743950"/>
          <p14:tracePt t="15990" x="763588" y="8743950"/>
          <p14:tracePt t="15990" x="746125" y="8743950"/>
          <p14:tracePt t="16029" x="730250" y="8728075"/>
          <p14:tracePt t="16069" x="696913" y="8728075"/>
          <p14:tracePt t="16105" x="696913" y="8694738"/>
          <p14:tracePt t="16138" x="647700" y="8643938"/>
          <p14:tracePt t="16157" x="630238" y="8610600"/>
          <p14:tracePt t="16174" x="630238" y="8577263"/>
          <p14:tracePt t="16230" x="630238" y="8561388"/>
          <p14:tracePt t="16248" x="647700" y="8528050"/>
          <p14:tracePt t="16266" x="681038" y="8528050"/>
          <p14:tracePt t="16284" x="763588" y="8528050"/>
          <p14:tracePt t="16295" x="812800" y="8561388"/>
          <p14:tracePt t="16316" x="1012825" y="8610600"/>
          <p14:tracePt t="16335" x="1046163" y="8628063"/>
          <p14:tracePt t="16352" x="1162050" y="8643938"/>
          <p14:tracePt t="16369" x="1162050" y="8677275"/>
          <p14:tracePt t="16387" x="1260475" y="8694738"/>
          <p14:tracePt t="16438" x="1244600" y="8728075"/>
          <p14:tracePt t="16471" x="1162050" y="8759825"/>
          <p14:tracePt t="16489" x="1144588" y="8793163"/>
          <p14:tracePt t="16507" x="1077913" y="8810625"/>
          <p14:tracePt t="16545" x="1046163" y="8810625"/>
          <p14:tracePt t="16582" x="1046163" y="8793163"/>
          <p14:tracePt t="16582" x="979488" y="8759825"/>
          <p14:tracePt t="16616" x="962025" y="8759825"/>
          <p14:tracePt t="16616" x="879475" y="8743950"/>
          <p14:tracePt t="16664" x="863600" y="8728075"/>
          <p14:tracePt t="16686" x="846138" y="8728075"/>
          <p14:tracePt t="16703" x="846138" y="8694738"/>
          <p14:tracePt t="16754" x="863600" y="8694738"/>
          <p14:tracePt t="16803" x="912813" y="8694738"/>
          <p14:tracePt t="16820" x="1046163" y="8694738"/>
          <p14:tracePt t="16853" x="1493838" y="8694738"/>
          <p14:tracePt t="16871" x="1676400" y="8694738"/>
          <p14:tracePt t="16888" x="1709738" y="8694738"/>
          <p14:tracePt t="16952" x="1676400" y="8694738"/>
          <p14:tracePt t="16996" x="1658938" y="8677275"/>
          <p14:tracePt t="17055" x="1609725" y="8643938"/>
          <p14:tracePt t="17089" x="1593850" y="8643938"/>
          <p14:tracePt t="17140" x="1560513" y="8643938"/>
          <p14:tracePt t="17176" x="1493838" y="8677275"/>
          <p14:tracePt t="17192" x="1493838" y="8694738"/>
          <p14:tracePt t="17212" x="1476375" y="8694738"/>
          <p14:tracePt t="17231" x="1427163" y="8694738"/>
          <p14:tracePt t="17268" x="1393825" y="8677275"/>
          <p14:tracePt t="17321" x="1377950" y="8643938"/>
          <p14:tracePt t="17460" x="1327150" y="8677275"/>
          <p14:tracePt t="17479" x="1195388" y="8728075"/>
          <p14:tracePt t="17498" x="1162050" y="8743950"/>
          <p14:tracePt t="17517" x="1077913" y="8743950"/>
          <p14:tracePt t="17534" x="1046163" y="8743950"/>
          <p14:tracePt t="17550" x="1028700" y="8743950"/>
          <p14:tracePt t="17570" x="1028700" y="8728075"/>
          <p14:tracePt t="17651" x="1046163" y="8728075"/>
          <p14:tracePt t="17677" x="1077913" y="8728075"/>
          <p14:tracePt t="17697" x="1128713" y="8743950"/>
          <p14:tracePt t="17716" x="1277938" y="8759825"/>
          <p14:tracePt t="17751" x="1327150" y="8759825"/>
          <p14:tracePt t="17752" x="1543050" y="8728075"/>
          <p14:tracePt t="17769" x="1593850" y="8728075"/>
          <p14:tracePt t="17787" x="1709738" y="8694738"/>
          <p14:tracePt t="17837" x="1709738" y="8677275"/>
          <p14:tracePt t="18003" x="1709738" y="8694738"/>
          <p14:tracePt t="18115" x="1709738" y="8728075"/>
          <p14:tracePt t="18131" x="1725613" y="8728075"/>
          <p14:tracePt t="18170" x="1725613" y="8743950"/>
          <p14:tracePt t="18267" x="1709738" y="8743950"/>
          <p14:tracePt t="18300" x="1658938" y="8728075"/>
          <p14:tracePt t="18318" x="1643063" y="8694738"/>
          <p14:tracePt t="18431" x="1658938" y="8728075"/>
          <p14:tracePt t="18467" x="1676400" y="8728075"/>
          <p14:tracePt t="18484" x="1709738" y="8728075"/>
          <p14:tracePt t="18502" x="1758950" y="8728075"/>
          <p14:tracePt t="18703" x="1776413" y="8728075"/>
          <p14:tracePt t="18722" x="1792288" y="8728075"/>
          <p14:tracePt t="18739" x="1874838" y="8743950"/>
          <p14:tracePt t="18795" x="1958975" y="8743950"/>
          <p14:tracePt t="18795" x="1990725" y="8743950"/>
          <p14:tracePt t="18860" x="2008188" y="8743950"/>
          <p14:tracePt t="18860" x="2024063" y="8743950"/>
          <p14:tracePt t="19011" x="2008188" y="8728075"/>
          <p14:tracePt t="19052" x="1990725" y="8728075"/>
          <p14:tracePt t="19152" x="2008188" y="8728075"/>
          <p14:tracePt t="19182" x="2008188" y="8743950"/>
          <p14:tracePt t="19182" x="2024063" y="8743950"/>
          <p14:tracePt t="19277" x="2008188" y="8728075"/>
          <p14:tracePt t="19312" x="2008188" y="8694738"/>
          <p14:tracePt t="19313" x="1990725" y="8694738"/>
          <p14:tracePt t="19313" x="1958975" y="8677275"/>
          <p14:tracePt t="19362" x="1958975" y="8643938"/>
          <p14:tracePt t="19409" x="1941513" y="8628063"/>
          <p14:tracePt t="19492" x="1941513" y="8610600"/>
          <p14:tracePt t="19590" x="1958975" y="8628063"/>
          <p14:tracePt t="19590" x="1990725" y="8643938"/>
          <p14:tracePt t="19607" x="2008188" y="8677275"/>
          <p14:tracePt t="19643" x="2108200" y="8728075"/>
          <p14:tracePt t="19644" x="2173288" y="8728075"/>
          <p14:tracePt t="19694" x="2306638" y="8728075"/>
          <p14:tracePt t="19712" x="2355850" y="8728075"/>
          <p14:tracePt t="19765" x="2339975" y="8728075"/>
          <p14:tracePt t="19765" x="2273300" y="8677275"/>
          <p14:tracePt t="19816" x="2190750" y="8643938"/>
          <p14:tracePt t="19816" x="2190750" y="8628063"/>
          <p14:tracePt t="19833" x="2173288" y="8628063"/>
          <p14:tracePt t="19885" x="2190750" y="8643938"/>
          <p14:tracePt t="19885" x="2290763" y="8677275"/>
          <p14:tracePt t="19902" x="2689225" y="8694738"/>
          <p14:tracePt t="19921" x="2936875" y="8694738"/>
          <p14:tracePt t="19939" x="3136900" y="8694738"/>
          <p14:tracePt t="19955" x="4746625" y="8643938"/>
          <p14:tracePt t="19989" x="5294313" y="8628063"/>
          <p14:tracePt t="19989" x="5692775" y="8628063"/>
          <p14:tracePt t="20005" x="5791200" y="8628063"/>
          <p14:tracePt t="20023" x="5808663" y="8628063"/>
          <p14:tracePt t="20042" x="5908675" y="8628063"/>
          <p14:tracePt t="20062" x="5957888" y="8628063"/>
          <p14:tracePt t="20098" x="6057900" y="8628063"/>
          <p14:tracePt t="20098" x="6073775" y="8628063"/>
          <p14:tracePt t="20133" x="6372225" y="8628063"/>
          <p14:tracePt t="20133" x="6438900" y="8628063"/>
          <p14:tracePt t="20152" x="6588125" y="8628063"/>
          <p14:tracePt t="20168" x="6721475" y="8628063"/>
          <p14:tracePt t="20261" x="6704013" y="8628063"/>
          <p14:tracePt t="20297" x="6654800" y="8628063"/>
          <p14:tracePt t="20314" x="6538913" y="8628063"/>
          <p14:tracePt t="20352" x="6488113" y="8628063"/>
          <p14:tracePt t="20353" x="6472238" y="8628063"/>
          <p14:tracePt t="20386" x="6305550" y="8677275"/>
          <p14:tracePt t="20403" x="6207125" y="8677275"/>
          <p14:tracePt t="20436" x="5842000" y="8743950"/>
          <p14:tracePt t="20454" x="5343525" y="8810625"/>
          <p14:tracePt t="20472" x="5260975" y="8810625"/>
          <p14:tracePt t="20490" x="4995863" y="8843963"/>
          <p14:tracePt t="20522" x="3833813" y="8859838"/>
          <p14:tracePt t="20523" x="3667125" y="8859838"/>
          <p14:tracePt t="20539" x="2921000" y="8843963"/>
          <p14:tracePt t="20592" x="2738438" y="8843963"/>
          <p14:tracePt t="20593" x="2455863" y="8810625"/>
          <p14:tracePt t="20612" x="2290763" y="8743950"/>
          <p14:tracePt t="20632" x="2355850" y="8694738"/>
          <p14:tracePt t="20650" x="2473325" y="8628063"/>
          <p14:tracePt t="20670" x="2754313" y="8561388"/>
          <p14:tracePt t="20690" x="3535363" y="8445500"/>
          <p14:tracePt t="20727" x="4165600" y="8396288"/>
          <p14:tracePt t="20746" x="6819900" y="8461375"/>
          <p14:tracePt t="20764" x="7285038" y="8577263"/>
          <p14:tracePt t="20799" x="7318375" y="8628063"/>
          <p14:tracePt t="20799" x="7285038" y="8759825"/>
          <p14:tracePt t="20834" x="7169150" y="8859838"/>
          <p14:tracePt t="20868" x="6637338" y="9142413"/>
          <p14:tracePt t="20869" x="6207125" y="9274175"/>
          <p14:tracePt t="20888" x="6073775" y="9307513"/>
          <p14:tracePt t="20888" x="5973763" y="9324975"/>
          <p14:tracePt t="20907" x="5608638" y="9391650"/>
          <p14:tracePt t="20923" x="5510213" y="9424988"/>
          <p14:tracePt t="20942" x="4829175" y="9590088"/>
          <p14:tracePt t="20962" x="3900488" y="9839325"/>
          <p14:tracePt t="20982" x="3568700" y="9906000"/>
          <p14:tracePt t="21019" x="3435350" y="9939338"/>
          <p14:tracePt t="21019" x="3203575" y="9955213"/>
          <p14:tracePt t="21035" x="2854325" y="10037763"/>
          <p14:tracePt t="21086" x="2705100" y="10037763"/>
          <p14:tracePt t="21086" x="2473325" y="10037763"/>
          <p14:tracePt t="21104" x="2455863" y="10037763"/>
          <p14:tracePt t="21139" x="2306638" y="10037763"/>
          <p14:tracePt t="21139" x="2124075" y="10055225"/>
          <p14:tracePt t="21187" x="1593850" y="10171113"/>
          <p14:tracePt t="21188" x="1244600" y="10237788"/>
          <p14:tracePt t="21205" x="1012825" y="10271125"/>
          <p14:tracePt t="21300" x="763588" y="10271125"/>
          <p14:tracePt t="21368" x="763588" y="10237788"/>
          <p14:tracePt t="21369" x="812800" y="10186988"/>
          <p14:tracePt t="21386" x="863600" y="10120313"/>
          <p14:tracePt t="21403" x="863600" y="10104438"/>
          <p14:tracePt t="21438" x="928688" y="9955213"/>
          <p14:tracePt t="21462" x="928688" y="9939338"/>
          <p14:tracePt t="21462" x="912813" y="9939338"/>
          <p14:tracePt t="21499" x="846138" y="9939338"/>
          <p14:tracePt t="21533" x="812800" y="9939338"/>
          <p14:tracePt t="21567" x="746125" y="9939338"/>
          <p14:tracePt t="21653" x="746125" y="9955213"/>
          <p14:tracePt t="21721" x="812800" y="9988550"/>
          <p14:tracePt t="21752" x="846138" y="9988550"/>
          <p14:tracePt t="21752" x="863600" y="9988550"/>
          <p14:tracePt t="21769" x="962025" y="9988550"/>
          <p14:tracePt t="22042" x="979488" y="9988550"/>
          <p14:tracePt t="22051" x="1012825" y="9988550"/>
          <p14:tracePt t="22068" x="1028700" y="9988550"/>
          <p14:tracePt t="22102" x="1077913" y="9955213"/>
          <p14:tracePt t="22103" x="1095375" y="9955213"/>
          <p14:tracePt t="22137" x="1128713" y="9955213"/>
          <p14:tracePt t="22137" x="1144588" y="9955213"/>
          <p14:tracePt t="22171" x="1144588" y="9988550"/>
          <p14:tracePt t="22188" x="1162050" y="9988550"/>
          <p14:tracePt t="22282" x="1195388" y="9988550"/>
          <p14:tracePt t="22299" x="1195388" y="10004425"/>
          <p14:tracePt t="22318" x="1211263" y="10004425"/>
          <p14:tracePt t="22413" x="1211263" y="9988550"/>
          <p14:tracePt t="22413" x="1195388" y="9988550"/>
          <p14:tracePt t="22430" x="1195388" y="9955213"/>
          <p14:tracePt t="22481" x="1244600" y="9955213"/>
          <p14:tracePt t="22482" x="1277938" y="9955213"/>
          <p14:tracePt t="22500" x="1360488" y="9955213"/>
          <p14:tracePt t="22519" x="1658938" y="9955213"/>
          <p14:tracePt t="22537" x="2024063" y="9906000"/>
          <p14:tracePt t="22557" x="2239963" y="9872663"/>
          <p14:tracePt t="22594" x="2224088" y="9872663"/>
          <p14:tracePt t="22644" x="2190750" y="9872663"/>
          <p14:tracePt t="22695" x="2173288" y="9888538"/>
          <p14:tracePt t="22695" x="2141538" y="9888538"/>
          <p14:tracePt t="22711" x="2057400" y="9906000"/>
          <p14:tracePt t="22747" x="2024063" y="9906000"/>
          <p14:tracePt t="22781" x="1990725" y="9955213"/>
          <p14:tracePt t="22782" x="1958975" y="9955213"/>
          <p14:tracePt t="22849" x="1958975" y="9939338"/>
          <p14:tracePt t="22850" x="1990725" y="9906000"/>
          <p14:tracePt t="22867" x="2024063" y="9872663"/>
          <p14:tracePt t="22869" x="2057400" y="9821863"/>
          <p14:tracePt t="22918" x="2306638" y="9605963"/>
          <p14:tracePt t="22919" x="2455863" y="9490075"/>
          <p14:tracePt t="22935" x="2473325" y="9440863"/>
          <p14:tracePt t="22935" x="2506663" y="9424988"/>
          <p14:tracePt t="22974" x="2506663" y="9391650"/>
          <p14:tracePt t="23219" x="2589213" y="9307513"/>
          <p14:tracePt t="23235" x="2689225" y="9242425"/>
          <p14:tracePt t="23253" x="2870200" y="9075738"/>
          <p14:tracePt t="23272" x="2987675" y="9009063"/>
          <p14:tracePt t="23273" x="3103563" y="8926513"/>
          <p14:tracePt t="23310" x="3667125" y="8694738"/>
          <p14:tracePt t="23329" x="3767138" y="8694738"/>
          <p14:tracePt t="23329" x="3800475" y="8694738"/>
          <p14:tracePt t="23349" x="3965575" y="8677275"/>
          <p14:tracePt t="24938" x="3998913" y="8643938"/>
          <p14:tracePt t="24953" x="4065588" y="8561388"/>
          <p14:tracePt t="24970" x="4165600" y="8445500"/>
          <p14:tracePt t="24989" x="4397375" y="8162925"/>
          <p14:tracePt t="25008" x="4530725" y="8013700"/>
          <p14:tracePt t="25030" x="4546600" y="7947025"/>
          <p14:tracePt t="25048" x="4464050" y="7848600"/>
          <p14:tracePt t="25068" x="4181475" y="7666038"/>
          <p14:tracePt t="25101" x="3268663" y="7416800"/>
          <p14:tracePt t="25102" x="2473325" y="7466013"/>
          <p14:tracePt t="25513" x="2473325" y="7432675"/>
          <p14:tracePt t="25531" x="2522538" y="7367588"/>
          <p14:tracePt t="25548" x="2538413" y="7200900"/>
          <p14:tracePt t="25585" x="2538413" y="7151688"/>
          <p14:tracePt t="25585" x="2589213" y="7067550"/>
          <p14:tracePt t="25603" x="2622550" y="7034213"/>
          <p14:tracePt t="25636" x="2689225" y="6985000"/>
          <p14:tracePt t="25637" x="2689225" y="6853238"/>
          <p14:tracePt t="25655" x="2689225" y="6819900"/>
          <p14:tracePt t="25672" x="2638425" y="6637338"/>
          <p14:tracePt t="25689" x="2638425" y="6619875"/>
          <p14:tracePt t="25708" x="2571750" y="6570663"/>
          <p14:tracePt t="25729" x="2571750" y="6553200"/>
          <p14:tracePt t="25748" x="2538413" y="6553200"/>
          <p14:tracePt t="25818" x="2571750" y="6553200"/>
          <p14:tracePt t="25853" x="2589213" y="6670675"/>
          <p14:tracePt t="25870" x="2589213" y="6686550"/>
          <p14:tracePt t="25889" x="2622550" y="6686550"/>
          <p14:tracePt t="25968" x="2638425" y="6686550"/>
          <p14:tracePt t="26839" x="2638425" y="6670675"/>
          <p14:tracePt t="26978" x="2655888" y="6637338"/>
          <p14:tracePt t="27014" x="2655888" y="6619875"/>
          <p14:tracePt t="27032" x="2805113" y="6503988"/>
          <p14:tracePt t="27052" x="2805113" y="6470650"/>
          <p14:tracePt t="27071" x="2921000" y="6437313"/>
          <p14:tracePt t="27090" x="3219450" y="6238875"/>
          <p14:tracePt t="27107" x="3319463" y="6172200"/>
          <p14:tracePt t="27143" x="3833813" y="5956300"/>
          <p14:tracePt t="27144" x="4083050" y="5922963"/>
          <p14:tracePt t="27162" x="4198938" y="5922963"/>
          <p14:tracePt t="27182" x="4464050" y="5922963"/>
          <p14:tracePt t="27204" x="4597400" y="5989638"/>
          <p14:tracePt t="27222" x="4662488" y="6072188"/>
          <p14:tracePt t="27240" x="4762500" y="6221413"/>
          <p14:tracePt t="27274" x="4813300" y="6503988"/>
          <p14:tracePt t="27275" x="4813300" y="6570663"/>
          <p14:tracePt t="27295" x="4813300" y="6902450"/>
          <p14:tracePt t="27318" x="4813300" y="7300913"/>
          <p14:tracePt t="27356" x="4813300" y="7367588"/>
          <p14:tracePt t="27356" x="4813300" y="7432675"/>
          <p14:tracePt t="27356" x="4813300" y="7615238"/>
          <p14:tracePt t="27373" x="4795838" y="8129588"/>
          <p14:tracePt t="27391" x="4746625" y="8577263"/>
          <p14:tracePt t="27425" x="4646613" y="9009063"/>
          <p14:tracePt t="27442" x="4630738" y="9042400"/>
          <p14:tracePt t="27464" x="4464050" y="9158288"/>
          <p14:tracePt t="27485" x="4116388" y="9274175"/>
          <p14:tracePt t="27506" x="3883025" y="9307513"/>
          <p14:tracePt t="27524" x="3568700" y="9358313"/>
          <p14:tracePt t="27545" x="3036888" y="9424988"/>
          <p14:tracePt t="27583" x="2805113" y="9440863"/>
          <p14:tracePt t="27583" x="2406650" y="9424988"/>
          <p14:tracePt t="27603" x="1958975" y="9374188"/>
          <p14:tracePt t="27638" x="1593850" y="9358313"/>
          <p14:tracePt t="27638" x="1260475" y="9258300"/>
          <p14:tracePt t="27656" x="879475" y="8975725"/>
          <p14:tracePt t="27689" x="730250" y="8694738"/>
          <p14:tracePt t="27705" x="581025" y="8296275"/>
          <p14:tracePt t="27723" x="498475" y="6802438"/>
          <p14:tracePt t="27746" x="614363" y="5276850"/>
          <p14:tracePt t="27767" x="630238" y="4745038"/>
          <p14:tracePt t="27819" x="630238" y="4214813"/>
          <p14:tracePt t="27819" x="696913" y="3433763"/>
          <p14:tracePt t="27837" x="763588" y="2986088"/>
          <p14:tracePt t="27856" x="812800" y="2471738"/>
          <p14:tracePt t="27874" x="846138" y="2239963"/>
          <p14:tracePt t="27890" x="912813" y="1957388"/>
          <p14:tracePt t="27922" x="962025" y="1808163"/>
          <p14:tracePt t="27938" x="1046163" y="1409700"/>
          <p14:tracePt t="27955" x="1311275" y="265113"/>
          <p14:tracePt t="27989" x="1393825" y="15875"/>
          <p14:tracePt t="28119" x="2473325" y="115888"/>
          <p14:tracePt t="28137" x="3036888" y="298450"/>
          <p14:tracePt t="28156" x="3451225" y="514350"/>
          <p14:tracePt t="28173" x="4165600" y="1128713"/>
          <p14:tracePt t="28190" x="4713288" y="1990725"/>
          <p14:tracePt t="28208" x="4795838" y="2224088"/>
          <p14:tracePt t="28229" x="4945063" y="2986088"/>
          <p14:tracePt t="28268" x="4995863" y="3201988"/>
          <p14:tracePt t="28269" x="4995863" y="3649663"/>
          <p14:tracePt t="28269" x="4995863" y="3981450"/>
          <p14:tracePt t="28290" x="4995863" y="4281488"/>
          <p14:tracePt t="28306" x="4929188" y="4678363"/>
          <p14:tracePt t="28323" x="4862513" y="5076825"/>
          <p14:tracePt t="28341" x="4713288" y="5724525"/>
          <p14:tracePt t="28378" x="4662488" y="5956300"/>
          <p14:tracePt t="28397" x="4530725" y="6586538"/>
          <p14:tracePt t="28417" x="4513263" y="6819900"/>
          <p14:tracePt t="28435" x="4464050" y="7100888"/>
          <p14:tracePt t="28456" x="4397375" y="7432675"/>
          <p14:tracePt t="28474" x="4364038" y="7548563"/>
          <p14:tracePt t="28510" x="4314825" y="7666038"/>
          <p14:tracePt t="28510" x="4298950" y="7781925"/>
          <p14:tracePt t="28527" x="4281488" y="7831138"/>
          <p14:tracePt t="28545" x="4232275" y="7881938"/>
          <p14:tracePt t="28585" x="4232275" y="7897813"/>
          <p14:tracePt t="28605" x="4198938" y="7897813"/>
          <p14:tracePt t="28638" x="4198938" y="7931150"/>
          <p14:tracePt t="28657" x="4181475" y="7947025"/>
          <p14:tracePt t="28673" x="4132263" y="7997825"/>
          <p14:tracePt t="28695" x="4116388" y="8013700"/>
          <p14:tracePt t="28695" x="4116388" y="8047038"/>
          <p14:tracePt t="28715" x="4032250" y="8129588"/>
          <p14:tracePt t="28736" x="3998913" y="8229600"/>
          <p14:tracePt t="28771" x="3965575" y="8245475"/>
          <p14:tracePt t="28771" x="3916363" y="8278813"/>
          <p14:tracePt t="28789" x="3916363" y="8296275"/>
          <p14:tracePt t="28822" x="3833813" y="8345488"/>
          <p14:tracePt t="28822" x="3717925" y="8461375"/>
          <p14:tracePt t="28862" x="3651250" y="8528050"/>
          <p14:tracePt t="28881" x="3600450" y="8577263"/>
          <p14:tracePt t="28902" x="3502025" y="8677275"/>
          <p14:tracePt t="28937" x="3435350" y="8728075"/>
          <p14:tracePt t="28969" x="3319463" y="8810625"/>
          <p14:tracePt t="28969" x="3286125" y="8843963"/>
          <p14:tracePt t="28988" x="3170238" y="8910638"/>
          <p14:tracePt t="29006" x="2987675" y="9026525"/>
          <p14:tracePt t="29029" x="2903538" y="9075738"/>
          <p14:tracePt t="29048" x="2689225" y="9075738"/>
          <p14:tracePt t="29069" x="2422525" y="9075738"/>
          <p14:tracePt t="29088" x="2173288" y="9075738"/>
          <p14:tracePt t="29107" x="1874838" y="9026525"/>
          <p14:tracePt t="29129" x="1676400" y="8975725"/>
          <p14:tracePt t="29148" x="1443038" y="8877300"/>
          <p14:tracePt t="29187" x="1377950" y="8810625"/>
          <p14:tracePt t="29187" x="1311275" y="8743950"/>
          <p14:tracePt t="29221" x="1260475" y="8577263"/>
          <p14:tracePt t="29222" x="1260475" y="8494713"/>
          <p14:tracePt t="29239" x="1260475" y="8396288"/>
          <p14:tracePt t="29257" x="1360488" y="8113713"/>
          <p14:tracePt t="29274" x="1443038" y="7980363"/>
          <p14:tracePt t="29291" x="1476375" y="7947025"/>
          <p14:tracePt t="29312" x="1593850" y="7764463"/>
          <p14:tracePt t="29333" x="1825625" y="7599363"/>
          <p14:tracePt t="29350" x="1958975" y="7532688"/>
          <p14:tracePt t="29368" x="2108200" y="7466013"/>
          <p14:tracePt t="29407" x="2190750" y="7466013"/>
          <p14:tracePt t="29407" x="2306638" y="7466013"/>
          <p14:tracePt t="29424" x="2455863" y="7466013"/>
          <p14:tracePt t="29445" x="2689225" y="7466013"/>
          <p14:tracePt t="29483" x="2805113" y="7466013"/>
          <p14:tracePt t="29484" x="2921000" y="7466013"/>
          <p14:tracePt t="29502" x="3021013" y="7466013"/>
          <p14:tracePt t="29522" x="3252788" y="7466013"/>
          <p14:tracePt t="29541" x="3451225" y="7466013"/>
          <p14:tracePt t="29562" x="3484563" y="7466013"/>
          <p14:tracePt t="29648" x="3502025" y="7466013"/>
          <p14:tracePt t="29707" x="3502025" y="7432675"/>
          <p14:tracePt t="29775" x="3484563" y="7432675"/>
          <p14:tracePt t="29790" x="3484563" y="7416800"/>
          <p14:tracePt t="34488" x="3368675" y="7267575"/>
          <p14:tracePt t="34506" x="3286125" y="7085013"/>
          <p14:tracePt t="34524" x="3286125" y="6172200"/>
          <p14:tracePt t="34545" x="3435350" y="5441950"/>
          <p14:tracePt t="34546" x="3535363" y="5043488"/>
          <p14:tracePt t="34587" x="3965575" y="3600450"/>
          <p14:tracePt t="34588" x="4083050" y="2224088"/>
          <p14:tracePt t="34612" x="3916363" y="1808163"/>
          <p14:tracePt t="34612" x="3684588" y="1676400"/>
          <p14:tracePt t="34650" x="3617913" y="1676400"/>
          <p14:tracePt t="34806" x="3535363" y="1476375"/>
          <p14:tracePt t="34822" x="3451225" y="1409700"/>
          <p14:tracePt t="34845" x="3368675" y="1311275"/>
          <p14:tracePt t="34866" x="3219450" y="1244600"/>
          <p14:tracePt t="34885" x="2754313" y="1095375"/>
          <p14:tracePt t="34906" x="2506663" y="1095375"/>
          <p14:tracePt t="34944" x="2173288" y="1095375"/>
          <p14:tracePt t="34944" x="1908175" y="1095375"/>
          <p14:tracePt t="34963" x="1841500" y="1077913"/>
          <p14:tracePt t="35004" x="1825625" y="1044575"/>
          <p14:tracePt t="35023" x="1725613" y="1028700"/>
          <p14:tracePt t="35041" x="1393825" y="1012825"/>
          <p14:tracePt t="35062" x="1377950" y="979488"/>
          <p14:tracePt t="35081" x="1244600" y="912813"/>
          <p14:tracePt t="35116" x="1211263" y="895350"/>
          <p14:tracePt t="35116" x="1028700" y="746125"/>
          <p14:tracePt t="35136" x="912813" y="696913"/>
          <p14:tracePt t="35156" x="879475" y="696913"/>
          <p14:tracePt t="35176" x="879475" y="681038"/>
          <p14:tracePt t="35237" x="863600" y="681038"/>
          <p14:tracePt t="35257" x="863600" y="647700"/>
          <p14:tracePt t="35279" x="846138" y="630238"/>
          <p14:tracePt t="35299" x="796925" y="581025"/>
          <p14:tracePt t="35338" x="763588" y="581025"/>
          <p14:tracePt t="35338" x="696913" y="530225"/>
          <p14:tracePt t="35356" x="696913" y="514350"/>
          <p14:tracePt t="35397" x="647700" y="414338"/>
          <p14:tracePt t="35456" x="696913" y="331788"/>
          <p14:tracePt t="35474" x="746125" y="298450"/>
          <p14:tracePt t="35496" x="812800" y="265113"/>
          <p14:tracePt t="35515" x="863600" y="231775"/>
          <p14:tracePt t="35551" x="1028700" y="231775"/>
          <p14:tracePt t="35552" x="1095375" y="231775"/>
          <p14:tracePt t="35586" x="1393825" y="215900"/>
          <p14:tracePt t="35586" x="1476375" y="215900"/>
          <p14:tracePt t="35605" x="1493838" y="231775"/>
          <p14:tracePt t="35641" x="1509713" y="347663"/>
          <p14:tracePt t="35662" x="1509713" y="498475"/>
          <p14:tracePt t="35682" x="1509713" y="514350"/>
          <p14:tracePt t="35703" x="1509713" y="530225"/>
          <p14:tracePt t="35760" x="1543050" y="563563"/>
          <p14:tracePt t="35799" x="1560513" y="581025"/>
          <p14:tracePt t="35902" x="1543050" y="581025"/>
          <p14:tracePt t="35919" x="1509713" y="581025"/>
          <p14:tracePt t="35942" x="1476375" y="581025"/>
          <p14:tracePt t="35964" x="1377950" y="514350"/>
          <p14:tracePt t="36004" x="1327150" y="498475"/>
          <p14:tracePt t="36004" x="1327150" y="465138"/>
          <p14:tracePt t="36020" x="1311275" y="447675"/>
          <p14:tracePt t="36040" x="1311275" y="414338"/>
          <p14:tracePt t="36058" x="1311275" y="398463"/>
          <p14:tracePt t="36096" x="1327150" y="381000"/>
          <p14:tracePt t="36097" x="1377950" y="347663"/>
          <p14:tracePt t="36129" x="1427163" y="331788"/>
          <p14:tracePt t="36147" x="1609725" y="331788"/>
          <p14:tracePt t="36167" x="1643063" y="331788"/>
          <p14:tracePt t="36202" x="1658938" y="347663"/>
          <p14:tracePt t="36202" x="1709738" y="398463"/>
          <p14:tracePt t="36221" x="1709738" y="414338"/>
          <p14:tracePt t="36241" x="1709738" y="447675"/>
          <p14:tracePt t="36262" x="1709738" y="465138"/>
          <p14:tracePt t="36281" x="1709738" y="498475"/>
          <p14:tracePt t="36318" x="1676400" y="514350"/>
          <p14:tracePt t="36336" x="1643063" y="514350"/>
          <p14:tracePt t="36353" x="1593850" y="514350"/>
          <p14:tracePt t="36372" x="1476375" y="465138"/>
          <p14:tracePt t="36390" x="1443038" y="465138"/>
          <p14:tracePt t="36427" x="1393825" y="447675"/>
          <p14:tracePt t="36605" x="1377950" y="447675"/>
          <p14:tracePt t="36639" x="1360488" y="447675"/>
          <p14:tracePt t="36656" x="1327150" y="447675"/>
          <p14:tracePt t="36675" x="1260475" y="414338"/>
          <p14:tracePt t="36695" x="1244600" y="447675"/>
          <p14:tracePt t="36811" x="1260475" y="465138"/>
          <p14:tracePt t="36848" x="1360488" y="498475"/>
          <p14:tracePt t="36888" x="1427163" y="514350"/>
          <p14:tracePt t="36888" x="1443038" y="514350"/>
          <p14:tracePt t="36969" x="1427163" y="530225"/>
          <p14:tracePt t="36988" x="1393825" y="530225"/>
          <p14:tracePt t="37008" x="1377950" y="530225"/>
          <p14:tracePt t="37030" x="1360488" y="530225"/>
          <p14:tracePt t="37050" x="1327150" y="530225"/>
          <p14:tracePt t="37091" x="1311275" y="514350"/>
          <p14:tracePt t="37091" x="1277938" y="498475"/>
          <p14:tracePt t="37127" x="1277938" y="465138"/>
          <p14:tracePt t="37145" x="1277938" y="447675"/>
          <p14:tracePt t="37187" x="1360488" y="347663"/>
          <p14:tracePt t="37206" x="1443038" y="331788"/>
          <p14:tracePt t="37224" x="1609725" y="331788"/>
          <p14:tracePt t="37263" x="1643063" y="331788"/>
          <p14:tracePt t="37263" x="1758950" y="347663"/>
          <p14:tracePt t="37285" x="1825625" y="381000"/>
          <p14:tracePt t="37323" x="1825625" y="398463"/>
          <p14:tracePt t="37362" x="1825625" y="447675"/>
          <p14:tracePt t="37379" x="1792288" y="498475"/>
          <p14:tracePt t="37399" x="1776413" y="498475"/>
          <p14:tracePt t="37436" x="1758950" y="498475"/>
          <p14:tracePt t="37436" x="1676400" y="514350"/>
          <p14:tracePt t="37436" x="1658938" y="514350"/>
          <p14:tracePt t="37455" x="1560513" y="514350"/>
          <p14:tracePt t="37474" x="1543050" y="514350"/>
          <p14:tracePt t="37513" x="1509713" y="514350"/>
          <p14:tracePt t="37617" x="1493838" y="498475"/>
          <p14:tracePt t="37745" x="1476375" y="498475"/>
          <p14:tracePt t="37763" x="1476375" y="514350"/>
          <p14:tracePt t="37814" x="1443038" y="530225"/>
          <p14:tracePt t="37912" x="1427163" y="530225"/>
          <p14:tracePt t="37931" x="1311275" y="514350"/>
          <p14:tracePt t="37954" x="1277938" y="514350"/>
          <p14:tracePt t="37954" x="1277938" y="498475"/>
          <p14:tracePt t="37972" x="1260475" y="498475"/>
          <p14:tracePt t="38024" x="1244600" y="465138"/>
          <p14:tracePt t="38046" x="1244600" y="447675"/>
          <p14:tracePt t="38064" x="1244600" y="414338"/>
          <p14:tracePt t="38100" x="1244600" y="398463"/>
          <p14:tracePt t="38101" x="1277938" y="347663"/>
          <p14:tracePt t="38128" x="1311275" y="347663"/>
          <p14:tracePt t="38156" x="1327150" y="331788"/>
          <p14:tracePt t="38196" x="1427163" y="381000"/>
          <p14:tracePt t="38196" x="1609725" y="414338"/>
          <p14:tracePt t="38214" x="1676400" y="447675"/>
          <p14:tracePt t="38251" x="1758950" y="465138"/>
          <p14:tracePt t="38270" x="1792288" y="465138"/>
          <p14:tracePt t="38288" x="1792288" y="498475"/>
          <p14:tracePt t="38308" x="1792288" y="530225"/>
          <p14:tracePt t="38330" x="1776413" y="563563"/>
          <p14:tracePt t="38348" x="1709738" y="630238"/>
          <p14:tracePt t="38368" x="1676400" y="630238"/>
          <p14:tracePt t="38385" x="1493838" y="730250"/>
          <p14:tracePt t="38423" x="1327150" y="746125"/>
          <p14:tracePt t="38462" x="1144588" y="730250"/>
          <p14:tracePt t="38463" x="1128713" y="681038"/>
          <p14:tracePt t="38485" x="1162050" y="681038"/>
          <p14:tracePt t="38503" x="1260475" y="681038"/>
          <p14:tracePt t="38536" x="1493838" y="730250"/>
          <p14:tracePt t="38536" x="1892300" y="796925"/>
          <p14:tracePt t="38553" x="2355850" y="928688"/>
          <p14:tracePt t="38573" x="3086100" y="1077913"/>
          <p14:tracePt t="38595" x="3386138" y="1162050"/>
          <p14:tracePt t="38596" x="5160963" y="1558925"/>
          <p14:tracePt t="38633" x="5775325" y="1774825"/>
          <p14:tracePt t="38667" x="5808663" y="1774825"/>
          <p14:tracePt t="38667" x="5791200" y="1808163"/>
          <p14:tracePt t="38703" x="5791200" y="1774825"/>
          <p14:tracePt t="38740" x="5791200" y="1658938"/>
          <p14:tracePt t="38740" x="5791200" y="1592263"/>
          <p14:tracePt t="38759" x="5791200" y="1493838"/>
          <p14:tracePt t="38796" x="5857875" y="1144588"/>
          <p14:tracePt t="38831" x="5891213" y="796925"/>
          <p14:tracePt t="38882" x="5891213" y="846138"/>
          <p14:tracePt t="38882" x="5857875" y="928688"/>
          <p14:tracePt t="38900" x="5808663" y="1095375"/>
          <p14:tracePt t="38923" x="5692775" y="1609725"/>
          <p14:tracePt t="38945" x="5608638" y="2190750"/>
          <p14:tracePt t="38966" x="5608638" y="2239963"/>
          <p14:tracePt t="38988" x="5608638" y="2224088"/>
          <p14:tracePt t="39007" x="5559425" y="2057400"/>
          <p14:tracePt t="39026" x="5559425" y="1990725"/>
          <p14:tracePt t="39046" x="5626100" y="1195388"/>
          <p14:tracePt t="39066" x="5659438" y="1028700"/>
          <p14:tracePt t="39108" x="5659438" y="746125"/>
          <p14:tracePt t="39110" x="5659438" y="681038"/>
          <p14:tracePt t="39171" x="5626100" y="681038"/>
          <p14:tracePt t="39188" x="5559425" y="696913"/>
          <p14:tracePt t="39207" x="5343525" y="730250"/>
          <p14:tracePt t="39225" x="4878388" y="746125"/>
          <p14:tracePt t="39246" x="4464050" y="746125"/>
          <p14:tracePt t="39268" x="4298950" y="730250"/>
          <p14:tracePt t="39286" x="3651250" y="681038"/>
          <p14:tracePt t="39305" x="3402013" y="647700"/>
          <p14:tracePt t="39345" x="3368675" y="630238"/>
          <p14:tracePt t="39365" x="3368675" y="614363"/>
          <p14:tracePt t="39388" x="3319463" y="581025"/>
          <p14:tracePt t="39407" x="3152775" y="563563"/>
          <p14:tracePt t="39428" x="3086100" y="563563"/>
          <p14:tracePt t="39429" x="3021013" y="563563"/>
          <p14:tracePt t="39465" x="2805113" y="581025"/>
          <p14:tracePt t="39481" x="2655888" y="581025"/>
          <p14:tracePt t="39518" x="2622550" y="581025"/>
          <p14:tracePt t="39519" x="2589213" y="581025"/>
          <p14:tracePt t="39573" x="2406650" y="563563"/>
          <p14:tracePt t="39573" x="2389188" y="563563"/>
          <p14:tracePt t="39591" x="2339975" y="530225"/>
          <p14:tracePt t="39629" x="2239963" y="530225"/>
          <p14:tracePt t="39629" x="2224088" y="514350"/>
          <p14:tracePt t="39649" x="2173288" y="514350"/>
          <p14:tracePt t="39668" x="2057400" y="514350"/>
          <p14:tracePt t="39686" x="1990725" y="514350"/>
          <p14:tracePt t="39703" x="1908175" y="514350"/>
          <p14:tracePt t="39721" x="1892300" y="514350"/>
          <p14:tracePt t="39810" x="1892300" y="498475"/>
          <p14:tracePt t="39830" x="1908175" y="498475"/>
          <p14:tracePt t="39848" x="1990725" y="498475"/>
          <p14:tracePt t="39867" x="2141538" y="447675"/>
          <p14:tracePt t="39915" x="2422525" y="447675"/>
          <p14:tracePt t="39933" x="2589213" y="447675"/>
          <p14:tracePt t="39950" x="2622550" y="414338"/>
          <p14:tracePt t="40029" x="2622550" y="447675"/>
          <p14:tracePt t="40085" x="2622550" y="465138"/>
          <p14:tracePt t="40103" x="2689225" y="465138"/>
          <p14:tracePt t="40139" x="2738438" y="465138"/>
          <p14:tracePt t="40139" x="2820988" y="465138"/>
          <p14:tracePt t="40157" x="2903538" y="447675"/>
          <p14:tracePt t="40179" x="2921000" y="447675"/>
          <p14:tracePt t="40611" x="2936875" y="414338"/>
          <p14:tracePt t="41629" x="2921000" y="414338"/>
          <p14:tracePt t="41647" x="2854325" y="447675"/>
          <p14:tracePt t="41665" x="2820988" y="465138"/>
          <p14:tracePt t="41700" x="2638425" y="563563"/>
          <p14:tracePt t="41702" x="2455863" y="647700"/>
          <p14:tracePt t="41718" x="2239963" y="746125"/>
          <p14:tracePt t="41737" x="1941513" y="812800"/>
          <p14:tracePt t="41755" x="1841500" y="846138"/>
          <p14:tracePt t="41774" x="1560513" y="928688"/>
          <p14:tracePt t="41791" x="1377950" y="979488"/>
          <p14:tracePt t="41812" x="1360488" y="979488"/>
          <p14:tracePt t="41812" x="1311275" y="979488"/>
          <p14:tracePt t="41833" x="1211263" y="979488"/>
          <p14:tracePt t="41855" x="1195388" y="979488"/>
          <p14:tracePt t="41874" x="1162050" y="979488"/>
          <p14:tracePt t="41913" x="928688" y="912813"/>
          <p14:tracePt t="41913" x="912813" y="912813"/>
          <p14:tracePt t="41931" x="812800" y="895350"/>
          <p14:tracePt t="41949" x="730250" y="846138"/>
          <p14:tracePt t="41991" x="696913" y="812800"/>
          <p14:tracePt t="42141" x="681038" y="796925"/>
          <p14:tracePt t="42216" x="647700" y="779463"/>
          <p14:tracePt t="42299" x="647700" y="746125"/>
          <p14:tracePt t="42318" x="647700" y="730250"/>
          <p14:tracePt t="42335" x="630238" y="730250"/>
          <p14:tracePt t="42370" x="630238" y="696913"/>
          <p14:tracePt t="42405" x="630238" y="681038"/>
          <p14:tracePt t="42424" x="630238" y="630238"/>
          <p14:tracePt t="42747" x="614363" y="647700"/>
          <p14:tracePt t="42765" x="614363" y="681038"/>
          <p14:tracePt t="42785" x="614363" y="696913"/>
          <p14:tracePt t="42804" x="614363" y="730250"/>
          <p14:tracePt t="42823" x="614363" y="746125"/>
          <p14:tracePt t="42863" x="614363" y="796925"/>
          <p14:tracePt t="42883" x="614363" y="895350"/>
          <p14:tracePt t="42903" x="614363" y="912813"/>
          <p14:tracePt t="42922" x="614363" y="962025"/>
          <p14:tracePt t="42941" x="614363" y="1028700"/>
          <p14:tracePt t="42962" x="614363" y="1044575"/>
          <p14:tracePt t="43018" x="614363" y="1077913"/>
          <p14:tracePt t="43018" x="614363" y="1095375"/>
          <p14:tracePt t="43055" x="614363" y="1128713"/>
          <p14:tracePt t="43078" x="614363" y="1162050"/>
          <p14:tracePt t="43117" x="614363" y="1211263"/>
          <p14:tracePt t="43136" x="614363" y="1260475"/>
          <p14:tracePt t="43179" x="614363" y="1293813"/>
          <p14:tracePt t="43198" x="614363" y="1311275"/>
          <p14:tracePt t="43251" x="614363" y="1327150"/>
          <p14:tracePt t="43288" x="614363" y="1360488"/>
          <p14:tracePt t="43306" x="614363" y="1376363"/>
          <p14:tracePt t="43325" x="614363" y="1409700"/>
          <p14:tracePt t="43347" x="614363" y="1427163"/>
          <p14:tracePt t="43366" x="614363" y="1443038"/>
          <p14:tracePt t="43403" x="614363" y="1493838"/>
          <p14:tracePt t="43422" x="614363" y="1543050"/>
          <p14:tracePt t="43476" x="614363" y="1592263"/>
          <p14:tracePt t="43476" x="614363" y="1609725"/>
          <p14:tracePt t="43495" x="614363" y="1643063"/>
          <p14:tracePt t="43514" x="614363" y="1709738"/>
          <p14:tracePt t="43535" x="630238" y="1808163"/>
          <p14:tracePt t="43589" x="630238" y="1890713"/>
          <p14:tracePt t="43590" x="630238" y="1957388"/>
          <p14:tracePt t="43627" x="630238" y="2057400"/>
          <p14:tracePt t="43664" x="630238" y="2124075"/>
          <p14:tracePt t="43682" x="647700" y="2339975"/>
          <p14:tracePt t="43718" x="647700" y="2389188"/>
          <p14:tracePt t="43719" x="681038" y="2455863"/>
          <p14:tracePt t="43737" x="681038" y="2571750"/>
          <p14:tracePt t="43755" x="681038" y="2620963"/>
          <p14:tracePt t="43776" x="681038" y="2787650"/>
          <p14:tracePt t="43795" x="681038" y="2903538"/>
          <p14:tracePt t="43833" x="681038" y="3135313"/>
          <p14:tracePt t="43852" x="681038" y="3302000"/>
          <p14:tracePt t="43871" x="681038" y="3317875"/>
          <p14:tracePt t="43891" x="681038" y="3600450"/>
          <p14:tracePt t="43911" x="681038" y="3783013"/>
          <p14:tracePt t="43931" x="681038" y="3998913"/>
          <p14:tracePt t="43968" x="681038" y="4048125"/>
          <p14:tracePt t="43968" x="647700" y="4164013"/>
          <p14:tracePt t="43985" x="647700" y="4214813"/>
          <p14:tracePt t="44004" x="647700" y="4462463"/>
          <p14:tracePt t="44023" x="647700" y="4613275"/>
          <p14:tracePt t="44045" x="647700" y="4762500"/>
          <p14:tracePt t="44065" x="647700" y="4911725"/>
          <p14:tracePt t="44101" x="647700" y="4960938"/>
          <p14:tracePt t="44102" x="647700" y="5094288"/>
          <p14:tracePt t="44135" x="647700" y="5143500"/>
          <p14:tracePt t="44135" x="630238" y="5259388"/>
          <p14:tracePt t="44153" x="630238" y="5408613"/>
          <p14:tracePt t="44207" x="630238" y="5608638"/>
          <p14:tracePt t="44207" x="630238" y="5657850"/>
          <p14:tracePt t="44225" x="630238" y="5724525"/>
          <p14:tracePt t="44246" x="630238" y="5791200"/>
          <p14:tracePt t="44246" x="630238" y="5824538"/>
          <p14:tracePt t="44268" x="647700" y="6005513"/>
          <p14:tracePt t="44285" x="647700" y="6056313"/>
          <p14:tracePt t="44304" x="647700" y="6238875"/>
          <p14:tracePt t="44340" x="647700" y="6354763"/>
          <p14:tracePt t="44362" x="647700" y="6454775"/>
          <p14:tracePt t="44382" x="647700" y="6553200"/>
          <p14:tracePt t="44418" x="647700" y="6586538"/>
          <p14:tracePt t="44418" x="647700" y="6702425"/>
          <p14:tracePt t="44437" x="630238" y="6853238"/>
          <p14:tracePt t="44455" x="630238" y="6869113"/>
          <p14:tracePt t="44479" x="630238" y="6969125"/>
          <p14:tracePt t="44479" x="630238" y="6985000"/>
          <p14:tracePt t="44502" x="614363" y="7100888"/>
          <p14:tracePt t="44502" x="614363" y="7151688"/>
          <p14:tracePt t="44539" x="614363" y="7200900"/>
          <p14:tracePt t="44539" x="581025" y="7267575"/>
          <p14:tracePt t="44556" x="581025" y="7300913"/>
          <p14:tracePt t="44595" x="581025" y="7432675"/>
          <p14:tracePt t="44596" x="581025" y="7483475"/>
          <p14:tracePt t="44630" x="581025" y="7499350"/>
          <p14:tracePt t="44631" x="581025" y="7548563"/>
          <p14:tracePt t="44647" x="581025" y="7599363"/>
          <p14:tracePt t="44666" x="581025" y="7615238"/>
          <p14:tracePt t="44685" x="614363" y="7715250"/>
          <p14:tracePt t="44722" x="614363" y="7781925"/>
          <p14:tracePt t="44740" x="614363" y="7831138"/>
          <p14:tracePt t="44762" x="614363" y="7897813"/>
          <p14:tracePt t="44762" x="614363" y="7931150"/>
          <p14:tracePt t="44782" x="614363" y="7947025"/>
          <p14:tracePt t="44823" x="614363" y="7980363"/>
          <p14:tracePt t="44841" x="630238" y="8047038"/>
          <p14:tracePt t="44880" x="630238" y="8180388"/>
          <p14:tracePt t="44900" x="614363" y="8329613"/>
          <p14:tracePt t="44920" x="614363" y="8412163"/>
          <p14:tracePt t="44955" x="614363" y="8528050"/>
          <p14:tracePt t="44972" x="614363" y="8577263"/>
          <p14:tracePt t="45009" x="614363" y="8643938"/>
          <p14:tracePt t="45048" x="614363" y="8677275"/>
          <p14:tracePt t="45049" x="630238" y="8677275"/>
          <p14:tracePt t="45066" x="630238" y="8694738"/>
          <p14:tracePt t="45101" x="730250" y="8793163"/>
          <p14:tracePt t="45101" x="746125" y="8810625"/>
          <p14:tracePt t="45302" x="730250" y="8793163"/>
          <p14:tracePt t="45319" x="681038" y="8759825"/>
          <p14:tracePt t="45357" x="630238" y="8694738"/>
          <p14:tracePt t="45357" x="630238" y="8677275"/>
          <p14:tracePt t="45395" x="630238" y="8643938"/>
          <p14:tracePt t="45433" x="614363" y="8628063"/>
          <p14:tracePt t="45451" x="614363" y="8610600"/>
          <p14:tracePt t="45489" x="614363" y="8577263"/>
          <p14:tracePt t="45512" x="581025" y="8577263"/>
          <p14:tracePt t="45753" x="614363" y="8577263"/>
          <p14:tracePt t="45807" x="630238" y="8561388"/>
          <p14:tracePt t="45852" x="647700" y="8561388"/>
          <p14:tracePt t="45886" x="614363" y="8561388"/>
          <p14:tracePt t="45905" x="581025" y="8561388"/>
          <p14:tracePt t="45941" x="563563" y="8528050"/>
          <p14:tracePt t="45941" x="531813" y="8528050"/>
          <p14:tracePt t="45941" x="465138" y="8494713"/>
          <p14:tracePt t="45962" x="381000" y="8412163"/>
          <p14:tracePt t="45982" x="133350" y="8229600"/>
          <p14:tracePt t="46386" x="49213" y="49213"/>
          <p14:tracePt t="46686" x="863600" y="265113"/>
          <p14:tracePt t="46703" x="912813" y="331788"/>
          <p14:tracePt t="46723" x="1128713" y="681038"/>
          <p14:tracePt t="46745" x="1277938" y="1028700"/>
          <p14:tracePt t="46768" x="1393825" y="1409700"/>
          <p14:tracePt t="46786" x="1427163" y="1543050"/>
          <p14:tracePt t="46806" x="1493838" y="1874838"/>
          <p14:tracePt t="46825" x="1593850" y="2638425"/>
          <p14:tracePt t="46845" x="1609725" y="2870200"/>
          <p14:tracePt t="46863" x="1643063" y="3832225"/>
          <p14:tracePt t="46880" x="1643063" y="4048125"/>
          <p14:tracePt t="46900" x="1658938" y="5043488"/>
          <p14:tracePt t="46920" x="1658938" y="6503988"/>
          <p14:tracePt t="46956" x="1643063" y="6951663"/>
          <p14:tracePt t="46957" x="1609725" y="7267575"/>
          <p14:tracePt t="46974" x="1543050" y="7666038"/>
          <p14:tracePt t="46995" x="1443038" y="8129588"/>
          <p14:tracePt t="47018" x="1377950" y="8345488"/>
          <p14:tracePt t="47038" x="1244600" y="8743950"/>
          <p14:tracePt t="47056" x="1095375" y="9026525"/>
          <p14:tracePt t="47075" x="1046163" y="9142413"/>
          <p14:tracePt t="47097" x="928688" y="9324975"/>
          <p14:tracePt t="47151" x="879475" y="9391650"/>
          <p14:tracePt t="47185" x="863600" y="9391650"/>
          <p14:tracePt t="47223" x="846138" y="9374188"/>
          <p14:tracePt t="47241" x="846138" y="9358313"/>
          <p14:tracePt t="47261" x="763588" y="9307513"/>
          <p14:tracePt t="47286" x="746125" y="9258300"/>
          <p14:tracePt t="47305" x="730250" y="9209088"/>
          <p14:tracePt t="47354" x="696913" y="9191625"/>
          <p14:tracePt t="47371" x="647700" y="9142413"/>
          <p14:tracePt t="47389" x="630238" y="9142413"/>
          <p14:tracePt t="47408" x="614363" y="9142413"/>
          <p14:tracePt t="47447" x="581025" y="9091613"/>
          <p14:tracePt t="47447" x="563563" y="9075738"/>
          <p14:tracePt t="47466" x="563563" y="9042400"/>
          <p14:tracePt t="47485" x="514350" y="8959850"/>
          <p14:tracePt t="47523" x="414338" y="8694738"/>
          <p14:tracePt t="47540" x="381000" y="8494713"/>
          <p14:tracePt t="47562" x="349250" y="8461375"/>
          <p14:tracePt t="47601" x="331788" y="8362950"/>
          <p14:tracePt t="47601" x="298450" y="8329613"/>
          <p14:tracePt t="47636" x="298450" y="8245475"/>
          <p14:tracePt t="47656" x="298450" y="8180388"/>
          <p14:tracePt t="47674" x="298450" y="8162925"/>
          <p14:tracePt t="47695" x="398463" y="8062913"/>
          <p14:tracePt t="47715" x="514350" y="7947025"/>
          <p14:tracePt t="47736" x="531813" y="7931150"/>
          <p14:tracePt t="47752" x="563563" y="7897813"/>
          <p14:tracePt t="47791" x="614363" y="7897813"/>
          <p14:tracePt t="47812" x="647700" y="7897813"/>
          <p14:tracePt t="47853" x="746125" y="8062913"/>
          <p14:tracePt t="47889" x="763588" y="8129588"/>
          <p14:tracePt t="47889" x="796925" y="8213725"/>
          <p14:tracePt t="47906" x="796925" y="8245475"/>
          <p14:tracePt t="47923" x="796925" y="8296275"/>
          <p14:tracePt t="47958" x="696913" y="8396288"/>
          <p14:tracePt t="47979" x="681038" y="8412163"/>
          <p14:tracePt t="47979" x="647700" y="8445500"/>
          <p14:tracePt t="47999" x="630238" y="8461375"/>
          <p14:tracePt t="48038" x="614363" y="8461375"/>
          <p14:tracePt t="48075" x="581025" y="8494713"/>
          <p14:tracePt t="48095" x="563563" y="8461375"/>
          <p14:tracePt t="48132" x="531813" y="8445500"/>
          <p14:tracePt t="48150" x="514350" y="8445500"/>
          <p14:tracePt t="48168" x="514350" y="8412163"/>
          <p14:tracePt t="48207" x="498475" y="8412163"/>
          <p14:tracePt t="48418" x="465138" y="8396288"/>
          <p14:tracePt t="48516" x="465138" y="8362950"/>
          <p14:tracePt t="48535" x="465138" y="8345488"/>
          <p14:tracePt t="48562" x="465138" y="8278813"/>
          <p14:tracePt t="48600" x="465138" y="8096250"/>
          <p14:tracePt t="48602" x="465138" y="7980363"/>
          <p14:tracePt t="48621" x="465138" y="7666038"/>
          <p14:tracePt t="48641" x="531813" y="7367588"/>
          <p14:tracePt t="48681" x="614363" y="7151688"/>
          <p14:tracePt t="48700" x="647700" y="7100888"/>
          <p14:tracePt t="48718" x="647700" y="7085013"/>
          <p14:tracePt t="48738" x="681038" y="7085013"/>
          <p14:tracePt t="48758" x="763588" y="7034213"/>
          <p14:tracePt t="48778" x="796925" y="7018338"/>
          <p14:tracePt t="48785" x="962025" y="6918325"/>
          <p14:tracePt t="48805" x="1046163" y="6819900"/>
          <p14:tracePt t="48824" x="1095375" y="6753225"/>
          <p14:tracePt t="48844" x="1095375" y="6735763"/>
          <p14:tracePt t="48902" x="1046163" y="6735763"/>
          <p14:tracePt t="48936" x="796925" y="6735763"/>
          <p14:tracePt t="48936" x="746125" y="6753225"/>
          <p14:tracePt t="48971" x="681038" y="6753225"/>
          <p14:tracePt t="48971" x="630238" y="6753225"/>
          <p14:tracePt t="48989" x="563563" y="6753225"/>
          <p14:tracePt t="49008" x="447675" y="6753225"/>
          <p14:tracePt t="49029" x="414338" y="6753225"/>
          <p14:tracePt t="49067" x="414338" y="6619875"/>
          <p14:tracePt t="49087" x="398463" y="6354763"/>
          <p14:tracePt t="49122" x="398463" y="5989638"/>
          <p14:tracePt t="49122" x="398463" y="5724525"/>
          <p14:tracePt t="49145" x="398463" y="5657850"/>
          <p14:tracePt t="49166" x="465138" y="5426075"/>
          <p14:tracePt t="49185" x="581025" y="5276850"/>
          <p14:tracePt t="49205" x="696913" y="5276850"/>
          <p14:tracePt t="49244" x="730250" y="5310188"/>
          <p14:tracePt t="49244" x="812800" y="5491163"/>
          <p14:tracePt t="49478" x="863600" y="5541963"/>
          <p14:tracePt t="49495" x="879475" y="5541963"/>
          <p14:tracePt t="49533" x="962025" y="5541963"/>
          <p14:tracePt t="49602" x="928688" y="5541963"/>
          <p14:tracePt t="49670" x="928688" y="5524500"/>
          <p14:tracePt t="49723" x="912813" y="5524500"/>
          <p14:tracePt t="49757" x="879475" y="5524500"/>
          <p14:tracePt t="49757" x="846138" y="5491163"/>
          <p14:tracePt t="49796" x="812800" y="5491163"/>
          <p14:tracePt t="49818" x="796925" y="5475288"/>
          <p14:tracePt t="49873" x="763588" y="5441950"/>
          <p14:tracePt t="49890" x="763588" y="5426075"/>
          <p14:tracePt t="49912" x="746125" y="5426075"/>
          <p14:tracePt t="49954" x="730250" y="5408613"/>
          <p14:tracePt t="49973" x="696913" y="5359400"/>
          <p14:tracePt t="50010" x="681038" y="5359400"/>
          <p14:tracePt t="50040" x="647700" y="5326063"/>
          <p14:tracePt t="50057" x="630238" y="5326063"/>
          <p14:tracePt t="50096" x="614363" y="5310188"/>
          <p14:tracePt t="50097" x="563563" y="5310188"/>
          <p14:tracePt t="50135" x="531813" y="5259388"/>
          <p14:tracePt t="50155" x="465138" y="5094288"/>
          <p14:tracePt t="50172" x="414338" y="4845050"/>
          <p14:tracePt t="50191" x="414338" y="4795838"/>
          <p14:tracePt t="50231" x="465138" y="4562475"/>
          <p14:tracePt t="50231" x="531813" y="4462463"/>
          <p14:tracePt t="50252" x="614363" y="4413250"/>
          <p14:tracePt t="50288" x="812800" y="4413250"/>
          <p14:tracePt t="50321" x="979488" y="4513263"/>
          <p14:tracePt t="50339" x="1012825" y="4529138"/>
          <p14:tracePt t="50356" x="1046163" y="4579938"/>
          <p14:tracePt t="50374" x="1046163" y="4613275"/>
          <p14:tracePt t="50395" x="1046163" y="4629150"/>
          <p14:tracePt t="50415" x="1046163" y="4645025"/>
          <p14:tracePt t="50436" x="1012825" y="4729163"/>
          <p14:tracePt t="50471" x="1012825" y="4745038"/>
          <p14:tracePt t="50471" x="879475" y="4795838"/>
          <p14:tracePt t="50488" x="763588" y="4845050"/>
          <p14:tracePt t="50507" x="681038" y="4860925"/>
          <p14:tracePt t="50528" x="465138" y="4894263"/>
          <p14:tracePt t="50549" x="398463" y="4894263"/>
          <p14:tracePt t="50588" x="381000" y="4860925"/>
          <p14:tracePt t="50588" x="381000" y="4845050"/>
          <p14:tracePt t="50607" x="349250" y="4762500"/>
          <p14:tracePt t="50645" x="381000" y="4613275"/>
          <p14:tracePt t="50646" x="447675" y="4495800"/>
          <p14:tracePt t="50685" x="531813" y="4413250"/>
          <p14:tracePt t="50685" x="696913" y="4330700"/>
          <p14:tracePt t="50703" x="812800" y="4330700"/>
          <p14:tracePt t="50720" x="928688" y="4413250"/>
          <p14:tracePt t="50739" x="1028700" y="4579938"/>
          <p14:tracePt t="50758" x="1046163" y="4645025"/>
          <p14:tracePt t="50781" x="1046163" y="4729163"/>
          <p14:tracePt t="50802" x="1046163" y="4745038"/>
          <p14:tracePt t="50802" x="1046163" y="4762500"/>
          <p14:tracePt t="50840" x="1028700" y="4811713"/>
          <p14:tracePt t="50858" x="1012825" y="4894263"/>
          <p14:tracePt t="50897" x="979488" y="4911725"/>
          <p14:tracePt t="50953" x="979488" y="4894263"/>
          <p14:tracePt t="50972" x="962025" y="4894263"/>
          <p14:tracePt t="51052" x="928688" y="4860925"/>
          <p14:tracePt t="51073" x="912813" y="4762500"/>
          <p14:tracePt t="51111" x="912813" y="4729163"/>
          <p14:tracePt t="51111" x="962025" y="4446588"/>
          <p14:tracePt t="51128" x="1046163" y="4214813"/>
          <p14:tracePt t="51147" x="1077913" y="4065588"/>
          <p14:tracePt t="51165" x="1077913" y="4014788"/>
          <p14:tracePt t="51186" x="1028700" y="3981450"/>
          <p14:tracePt t="51362" x="1046163" y="3932238"/>
          <p14:tracePt t="51379" x="1028700" y="3898900"/>
          <p14:tracePt t="51398" x="1028700" y="3883025"/>
          <p14:tracePt t="51439" x="1028700" y="3733800"/>
          <p14:tracePt t="51458" x="1012825" y="3584575"/>
          <p14:tracePt t="51479" x="962025" y="3252788"/>
          <p14:tracePt t="51516" x="879475" y="2903538"/>
          <p14:tracePt t="51536" x="812800" y="2289175"/>
          <p14:tracePt t="51553" x="796925" y="2157413"/>
          <p14:tracePt t="51591" x="796925" y="1957388"/>
          <p14:tracePt t="51592" x="796925" y="1874838"/>
          <p14:tracePt t="51630" x="796925" y="1841500"/>
          <p14:tracePt t="51682" x="796925" y="1874838"/>
          <p14:tracePt t="51702" x="796925" y="2008188"/>
          <p14:tracePt t="51702" x="796925" y="2190750"/>
          <p14:tracePt t="51719" x="812800" y="2405063"/>
          <p14:tracePt t="51739" x="763588" y="3036888"/>
          <p14:tracePt t="51757" x="746125" y="3101975"/>
          <p14:tracePt t="51778" x="681038" y="3252788"/>
          <p14:tracePt t="51848" x="681038" y="3201988"/>
          <p14:tracePt t="51886" x="681038" y="3036888"/>
          <p14:tracePt t="51906" x="746125" y="2738438"/>
          <p14:tracePt t="51940" x="763588" y="2638425"/>
          <p14:tracePt t="51940" x="796925" y="2389188"/>
          <p14:tracePt t="51956" x="812800" y="2339975"/>
          <p14:tracePt t="51975" x="863600" y="2224088"/>
          <p14:tracePt t="52049" x="879475" y="2224088"/>
          <p14:tracePt t="52138" x="879475" y="2239963"/>
          <p14:tracePt t="52156" x="879475" y="2224088"/>
          <p14:tracePt t="52179" x="863600" y="2224088"/>
          <p14:tracePt t="52205" x="863600" y="2190750"/>
          <p14:tracePt t="52224" x="746125" y="2057400"/>
          <p14:tracePt t="52245" x="730250" y="2041525"/>
          <p14:tracePt t="52300" x="696913" y="2041525"/>
          <p14:tracePt t="52335" x="696913" y="2008188"/>
          <p14:tracePt t="52401" x="681038" y="2008188"/>
          <p14:tracePt t="52468" x="630238" y="1957388"/>
          <p14:tracePt t="52505" x="563563" y="1874838"/>
          <p14:tracePt t="52523" x="465138" y="1774825"/>
          <p14:tracePt t="52562" x="465138" y="1758950"/>
          <p14:tracePt t="52651" x="465138" y="1725613"/>
          <p14:tracePt t="52688" x="465138" y="1676400"/>
          <p14:tracePt t="52706" x="414338" y="1543050"/>
          <p14:tracePt t="52729" x="414338" y="1327150"/>
          <p14:tracePt t="52749" x="414338" y="1128713"/>
          <p14:tracePt t="52785" x="414338" y="1044575"/>
          <p14:tracePt t="52786" x="414338" y="928688"/>
          <p14:tracePt t="52805" x="465138" y="862013"/>
          <p14:tracePt t="52845" x="498475" y="846138"/>
          <p14:tracePt t="52866" x="531813" y="812800"/>
          <p14:tracePt t="52888" x="581025" y="796925"/>
          <p14:tracePt t="52908" x="647700" y="779463"/>
          <p14:tracePt t="52961" x="696913" y="746125"/>
          <p14:tracePt t="52961" x="763588" y="746125"/>
          <p14:tracePt t="52979" x="796925" y="730250"/>
          <p14:tracePt t="53021" x="812800" y="746125"/>
          <p14:tracePt t="53056" x="863600" y="812800"/>
          <p14:tracePt t="53075" x="928688" y="912813"/>
          <p14:tracePt t="53114" x="928688" y="928688"/>
          <p14:tracePt t="53114" x="1028700" y="1128713"/>
          <p14:tracePt t="53132" x="1028700" y="1244600"/>
          <p14:tracePt t="53150" x="1046163" y="1244600"/>
          <p14:tracePt t="53188" x="1046163" y="1311275"/>
          <p14:tracePt t="53188" x="1012825" y="1476375"/>
          <p14:tracePt t="53206" x="979488" y="1493838"/>
          <p14:tracePt t="53224" x="962025" y="1592263"/>
          <p14:tracePt t="53262" x="912813" y="1643063"/>
          <p14:tracePt t="53283" x="846138" y="1709738"/>
          <p14:tracePt t="53353" x="696913" y="1609725"/>
          <p14:tracePt t="53387" x="630238" y="1558925"/>
          <p14:tracePt t="53388" x="563563" y="1493838"/>
          <p14:tracePt t="53406" x="498475" y="1443038"/>
          <p14:tracePt t="53439" x="465138" y="1327150"/>
          <p14:tracePt t="53456" x="447675" y="1211263"/>
          <p14:tracePt t="53479" x="447675" y="1162050"/>
          <p14:tracePt t="53500" x="447675" y="1028700"/>
          <p14:tracePt t="53522" x="531813" y="895350"/>
          <p14:tracePt t="53542" x="614363" y="796925"/>
          <p14:tracePt t="53586" x="746125" y="647700"/>
          <p14:tracePt t="53587" x="796925" y="630238"/>
          <p14:tracePt t="53622" x="812800" y="630238"/>
          <p14:tracePt t="53640" x="846138" y="630238"/>
          <p14:tracePt t="53658" x="879475" y="681038"/>
          <p14:tracePt t="53683" x="1012825" y="796925"/>
          <p14:tracePt t="53720" x="1028700" y="862013"/>
          <p14:tracePt t="53737" x="1028700" y="895350"/>
          <p14:tracePt t="53756" x="1028700" y="912813"/>
          <p14:tracePt t="53779" x="1077913" y="1044575"/>
          <p14:tracePt t="53837" x="1077913" y="1095375"/>
          <p14:tracePt t="53891" x="1077913" y="1128713"/>
          <p14:tracePt t="53908" x="1046163" y="1128713"/>
          <p14:tracePt t="53966" x="1028700" y="1095375"/>
          <p14:tracePt t="54024" x="1012825" y="1095375"/>
          <p14:tracePt t="54109" x="979488" y="1077913"/>
          <p14:tracePt t="54148" x="962025" y="1077913"/>
          <p14:tracePt t="54166" x="846138" y="962025"/>
          <p14:tracePt t="54187" x="812800" y="962025"/>
          <p14:tracePt t="54206" x="812800" y="928688"/>
          <p14:tracePt t="54241" x="796925" y="928688"/>
          <p14:tracePt t="54241" x="796925" y="895350"/>
          <p14:tracePt t="54262" x="763588" y="862013"/>
          <p14:tracePt t="54283" x="763588" y="846138"/>
          <p14:tracePt t="54322" x="763588" y="812800"/>
          <p14:tracePt t="54341" x="846138" y="796925"/>
          <p14:tracePt t="54362" x="1244600" y="730250"/>
          <p14:tracePt t="54383" x="1393825" y="730250"/>
          <p14:tracePt t="54404" x="1543050" y="779463"/>
          <p14:tracePt t="54440" x="1560513" y="779463"/>
          <p14:tracePt t="54440" x="1709738" y="862013"/>
          <p14:tracePt t="54457" x="1758950" y="912813"/>
          <p14:tracePt t="54478" x="1990725" y="1012825"/>
          <p14:tracePt t="54498" x="2173288" y="1077913"/>
          <p14:tracePt t="54519" x="2239963" y="1077913"/>
          <p14:tracePt t="54539" x="2273300" y="1077913"/>
          <p14:tracePt t="54557" x="2290763" y="1077913"/>
          <p14:tracePt t="54594" x="2339975" y="1077913"/>
          <p14:tracePt t="54594" x="2406650" y="1044575"/>
          <p14:tracePt t="54630" x="2571750" y="1012825"/>
          <p14:tracePt t="54648" x="2589213" y="1012825"/>
          <p14:tracePt t="54685" x="2738438" y="928688"/>
          <p14:tracePt t="54686" x="2854325" y="862013"/>
          <p14:tracePt t="54705" x="2903538" y="846138"/>
          <p14:tracePt t="54723" x="2936875" y="812800"/>
          <p14:tracePt t="54741" x="2936875" y="796925"/>
          <p14:tracePt t="54874" x="2936875" y="779463"/>
          <p14:tracePt t="54928" x="2936875" y="746125"/>
          <p14:tracePt t="54963" x="2936875" y="730250"/>
          <p14:tracePt t="55052" x="2921000" y="730250"/>
          <p14:tracePt t="55069" x="2903538" y="730250"/>
          <p14:tracePt t="55106" x="2820988" y="730250"/>
          <p14:tracePt t="55140" x="2689225" y="746125"/>
          <p14:tracePt t="55141" x="2655888" y="746125"/>
          <p14:tracePt t="55157" x="2638425" y="746125"/>
          <p14:tracePt t="55352" x="2655888" y="746125"/>
          <p14:tracePt t="55352" x="2689225" y="746125"/>
          <p14:tracePt t="55369" x="2705100" y="746125"/>
          <p14:tracePt t="55369" x="2705100" y="779463"/>
          <p14:tracePt t="55389" x="2738438" y="779463"/>
          <p14:tracePt t="55408" x="2854325" y="812800"/>
          <p14:tracePt t="55424" x="2870200" y="812800"/>
          <p14:tracePt t="55445" x="2921000" y="812800"/>
          <p14:tracePt t="55465" x="2936875" y="812800"/>
          <p14:tracePt t="55487" x="2970213" y="812800"/>
          <p14:tracePt t="55641" x="2970213" y="796925"/>
          <p14:tracePt t="55755" x="2936875" y="796925"/>
          <p14:tracePt t="55791" x="2854325" y="779463"/>
          <p14:tracePt t="55814" x="2854325" y="746125"/>
          <p14:tracePt t="55833" x="2820988" y="746125"/>
          <p14:tracePt t="55872" x="2805113" y="730250"/>
          <p14:tracePt t="55929" x="2870200" y="746125"/>
          <p14:tracePt t="55948" x="2936875" y="779463"/>
          <p14:tracePt t="55966" x="3036888" y="779463"/>
          <p14:tracePt t="56003" x="3086100" y="779463"/>
          <p14:tracePt t="56022" x="3136900" y="796925"/>
          <p14:tracePt t="56089" x="3103563" y="796925"/>
          <p14:tracePt t="56125" x="2936875" y="779463"/>
          <p14:tracePt t="56145" x="2820988" y="746125"/>
          <p14:tracePt t="56145" x="2771775" y="746125"/>
          <p14:tracePt t="56165" x="2738438" y="746125"/>
          <p14:tracePt t="56185" x="2705100" y="746125"/>
          <p14:tracePt t="56451" x="2705100" y="730250"/>
          <p14:tracePt t="56468" x="2705100" y="696913"/>
          <p14:tracePt t="56486" x="2738438" y="647700"/>
          <p14:tracePt t="56523" x="2771775" y="614363"/>
          <p14:tracePt t="56523" x="2805113" y="614363"/>
          <p14:tracePt t="56561" x="2820988" y="614363"/>
          <p14:tracePt t="56562" x="2870200" y="614363"/>
          <p14:tracePt t="56603" x="2987675" y="730250"/>
          <p14:tracePt t="56603" x="3036888" y="846138"/>
          <p14:tracePt t="56639" x="3021013" y="962025"/>
          <p14:tracePt t="56640" x="2903538" y="1128713"/>
          <p14:tracePt t="56705" x="2754313" y="1244600"/>
          <p14:tracePt t="56724" x="2738438" y="1244600"/>
          <p14:tracePt t="56746" x="2689225" y="1211263"/>
          <p14:tracePt t="56765" x="2655888" y="1144588"/>
          <p14:tracePt t="56803" x="2638425" y="1077913"/>
          <p14:tracePt t="56823" x="2705100" y="862013"/>
          <p14:tracePt t="56845" x="2754313" y="862013"/>
          <p14:tracePt t="56865" x="2805113" y="912813"/>
          <p14:tracePt t="56886" x="2921000" y="1044575"/>
          <p14:tracePt t="56922" x="2936875" y="1077913"/>
          <p14:tracePt t="56923" x="2987675" y="1211263"/>
          <p14:tracePt t="56941" x="2987675" y="1311275"/>
          <p14:tracePt t="56962" x="2970213" y="1311275"/>
          <p14:tracePt t="56982" x="2936875" y="1311275"/>
          <p14:tracePt t="57018" x="2921000" y="1311275"/>
          <p14:tracePt t="57038" x="2771775" y="1162050"/>
          <p14:tracePt t="57056" x="2754313" y="1128713"/>
          <p14:tracePt t="57074" x="2705100" y="979488"/>
          <p14:tracePt t="57113" x="2705100" y="846138"/>
          <p14:tracePt t="57114" x="2705100" y="812800"/>
          <p14:tracePt t="57151" x="2754313" y="779463"/>
          <p14:tracePt t="57187" x="2771775" y="779463"/>
          <p14:tracePt t="57187" x="2870200" y="895350"/>
          <p14:tracePt t="57207" x="2903538" y="1028700"/>
          <p14:tracePt t="57229" x="2903538" y="1077913"/>
          <p14:tracePt t="57249" x="2854325" y="1162050"/>
          <p14:tracePt t="57306" x="2655888" y="1211263"/>
          <p14:tracePt t="57322" x="2522538" y="1195388"/>
          <p14:tracePt t="57342" x="2522538" y="1162050"/>
          <p14:tracePt t="57362" x="2389188" y="1012825"/>
          <p14:tracePt t="57401" x="2355850" y="812800"/>
          <p14:tracePt t="57420" x="2473325" y="696913"/>
          <p14:tracePt t="57440" x="2522538" y="696913"/>
          <p14:tracePt t="57458" x="2638425" y="681038"/>
          <p14:tracePt t="57479" x="2820988" y="796925"/>
          <p14:tracePt t="57498" x="2970213" y="1028700"/>
          <p14:tracePt t="57516" x="2987675" y="1095375"/>
          <p14:tracePt t="57535" x="3021013" y="1376363"/>
          <p14:tracePt t="57555" x="3021013" y="1427163"/>
          <p14:tracePt t="57591" x="2921000" y="1609725"/>
          <p14:tracePt t="57626" x="2903538" y="1592263"/>
          <p14:tracePt t="57644" x="2854325" y="1543050"/>
          <p14:tracePt t="57665" x="2820988" y="1311275"/>
          <p14:tracePt t="57685" x="2820988" y="1211263"/>
          <p14:tracePt t="57704" x="2854325" y="928688"/>
          <p14:tracePt t="57724" x="2870200" y="812800"/>
          <p14:tracePt t="57745" x="2903538" y="812800"/>
          <p14:tracePt t="57745" x="2903538" y="796925"/>
          <p14:tracePt t="57781" x="2936875" y="812800"/>
          <p14:tracePt t="57798" x="2970213" y="846138"/>
          <p14:tracePt t="57819" x="3036888" y="1028700"/>
          <p14:tracePt t="57856" x="3086100" y="1327150"/>
          <p14:tracePt t="57856" x="3086100" y="1476375"/>
          <p14:tracePt t="57875" x="3036888" y="1558925"/>
          <p14:tracePt t="57896" x="3021013" y="1592263"/>
          <p14:tracePt t="57915" x="2970213" y="1592263"/>
          <p14:tracePt t="57935" x="2936875" y="1558925"/>
          <p14:tracePt t="57954" x="2854325" y="1476375"/>
          <p14:tracePt t="57974" x="2805113" y="1376363"/>
          <p14:tracePt t="57995" x="2805113" y="1095375"/>
          <p14:tracePt t="58014" x="2854325" y="895350"/>
          <p14:tracePt t="58033" x="2870200" y="846138"/>
          <p14:tracePt t="58054" x="2970213" y="730250"/>
          <p14:tracePt t="58091" x="3086100" y="681038"/>
          <p14:tracePt t="58093" x="3103563" y="681038"/>
          <p14:tracePt t="58093" x="3170238" y="746125"/>
          <p14:tracePt t="58129" x="3203575" y="812800"/>
          <p14:tracePt t="58129" x="3252788" y="1144588"/>
          <p14:tracePt t="58151" x="3252788" y="1244600"/>
          <p14:tracePt t="58170" x="3219450" y="1427163"/>
          <p14:tracePt t="58170" x="3103563" y="1643063"/>
          <p14:tracePt t="58190" x="3086100" y="1676400"/>
          <p14:tracePt t="58211" x="3052763" y="1709738"/>
          <p14:tracePt t="58251" x="2987675" y="1658938"/>
          <p14:tracePt t="58268" x="2970213" y="1592263"/>
          <p14:tracePt t="58289" x="2936875" y="1260475"/>
          <p14:tracePt t="58325" x="2936875" y="1162050"/>
          <p14:tracePt t="58345" x="3052763" y="928688"/>
          <p14:tracePt t="58363" x="3086100" y="912813"/>
          <p14:tracePt t="58388" x="3136900" y="962025"/>
          <p14:tracePt t="58408" x="3203575" y="1144588"/>
          <p14:tracePt t="58429" x="3170238" y="1409700"/>
          <p14:tracePt t="58454" x="3170238" y="1476375"/>
          <p14:tracePt t="58492" x="3086100" y="1609725"/>
          <p14:tracePt t="58512" x="3021013" y="1709738"/>
          <p14:tracePt t="58531" x="2987675" y="1709738"/>
          <p14:tracePt t="58589" x="2970213" y="1709738"/>
          <p14:tracePt t="58628" x="2921000" y="1676400"/>
          <p14:tracePt t="58629" x="2903538" y="1676400"/>
          <p14:tracePt t="58647" x="2870200" y="1676400"/>
          <p14:tracePt t="58666" x="2854325" y="1709738"/>
          <p14:tracePt t="58685" x="2820988" y="1725613"/>
          <p14:tracePt t="58704" x="2738438" y="1808163"/>
          <p14:tracePt t="58725" x="2638425" y="1890713"/>
          <p14:tracePt t="58745" x="2538413" y="2008188"/>
          <p14:tracePt t="58765" x="2473325" y="2073275"/>
          <p14:tracePt t="58803" x="2406650" y="2173288"/>
          <p14:tracePt t="58803" x="2290763" y="2355850"/>
          <p14:tracePt t="58822" x="2224088" y="2438400"/>
          <p14:tracePt t="58822" x="2173288" y="2620963"/>
          <p14:tracePt t="58841" x="2124075" y="2671763"/>
          <p14:tracePt t="58861" x="2108200" y="2754313"/>
          <p14:tracePt t="58881" x="2108200" y="2787650"/>
          <p14:tracePt t="58899" x="2141538" y="2903538"/>
          <p14:tracePt t="59171" x="2173288" y="2903538"/>
          <p14:tracePt t="59190" x="2173288" y="2919413"/>
          <p14:tracePt t="59212" x="2173288" y="2952750"/>
          <p14:tracePt t="59232" x="2190750" y="3019425"/>
          <p14:tracePt t="59251" x="2190750" y="3070225"/>
          <p14:tracePt t="59252" x="2190750" y="3219450"/>
          <p14:tracePt t="59272" x="2190750" y="3268663"/>
          <p14:tracePt t="59290" x="2141538" y="3484563"/>
          <p14:tracePt t="59311" x="2108200" y="3733800"/>
          <p14:tracePt t="59335" x="2108200" y="3783013"/>
          <p14:tracePt t="59354" x="2108200" y="3898900"/>
          <p14:tracePt t="59389" x="2141538" y="4048125"/>
          <p14:tracePt t="59407" x="2224088" y="4130675"/>
          <p14:tracePt t="59408" x="2239963" y="4130675"/>
          <p14:tracePt t="59445" x="2273300" y="4130675"/>
          <p14:tracePt t="59464" x="2306638" y="4164013"/>
          <p14:tracePt t="59464" x="2306638" y="4181475"/>
          <p14:tracePt t="59485" x="2355850" y="4214813"/>
          <p14:tracePt t="59506" x="2389188" y="4230688"/>
          <p14:tracePt t="59528" x="2422525" y="4297363"/>
          <p14:tracePt t="59550" x="2422525" y="4346575"/>
          <p14:tracePt t="59588" x="2422525" y="4413250"/>
          <p14:tracePt t="59588" x="2422525" y="4495800"/>
          <p14:tracePt t="59644" x="2422525" y="4513263"/>
          <p14:tracePt t="59664" x="2406650" y="4513263"/>
          <p14:tracePt t="59701" x="2389188" y="4513263"/>
          <p14:tracePt t="59702" x="2306638" y="4513263"/>
          <p14:tracePt t="59719" x="2224088" y="4495800"/>
          <p14:tracePt t="59740" x="2074863" y="4495800"/>
          <p14:tracePt t="59762" x="2024063" y="4495800"/>
          <p14:tracePt t="59785" x="1941513" y="4462463"/>
          <p14:tracePt t="59807" x="1908175" y="4462463"/>
          <p14:tracePt t="59827" x="1892300" y="4495800"/>
          <p14:tracePt t="59847" x="1841500" y="4495800"/>
          <p14:tracePt t="59888" x="1776413" y="4495800"/>
          <p14:tracePt t="59906" x="1676400" y="4513263"/>
          <p14:tracePt t="59946" x="1658938" y="4513263"/>
          <p14:tracePt t="59946" x="1593850" y="4513263"/>
          <p14:tracePt t="59968" x="1493838" y="4529138"/>
          <p14:tracePt t="59986" x="1443038" y="4562475"/>
          <p14:tracePt t="60006" x="1377950" y="4562475"/>
          <p14:tracePt t="60045" x="1360488" y="4562475"/>
          <p14:tracePt t="60066" x="1327150" y="4562475"/>
          <p14:tracePt t="60136" x="1327150" y="4579938"/>
          <p14:tracePt t="60155" x="1311275" y="4579938"/>
          <p14:tracePt t="60196" x="1311275" y="4613275"/>
          <p14:tracePt t="60215" x="1277938" y="4613275"/>
          <p14:tracePt t="60256" x="1260475" y="4629150"/>
          <p14:tracePt t="60274" x="1244600" y="4629150"/>
          <p14:tracePt t="60316" x="1211263" y="4629150"/>
          <p14:tracePt t="60335" x="1195388" y="4629150"/>
          <p14:tracePt t="60387" x="979488" y="4629150"/>
          <p14:tracePt t="60450" x="928688" y="4629150"/>
          <p14:tracePt t="60532" x="912813" y="4629150"/>
          <p14:tracePt t="60665" x="912813" y="4613275"/>
          <p14:tracePt t="60706" x="912813" y="4579938"/>
          <p14:tracePt t="60724" x="928688" y="4446588"/>
          <p14:tracePt t="60745" x="962025" y="4446588"/>
          <p14:tracePt t="60783" x="962025" y="4330700"/>
          <p14:tracePt t="60783" x="962025" y="4281488"/>
          <p14:tracePt t="60801" x="962025" y="4230688"/>
          <p14:tracePt t="60818" x="962025" y="4214813"/>
          <p14:tracePt t="60857" x="962025" y="4114800"/>
          <p14:tracePt t="60857" x="962025" y="4065588"/>
          <p14:tracePt t="60878" x="962025" y="4048125"/>
          <p14:tracePt t="60898" x="962025" y="4014788"/>
          <p14:tracePt t="61324" x="928688" y="4014788"/>
          <p14:tracePt t="61372" x="912813" y="4014788"/>
          <p14:tracePt t="61392" x="863600" y="4048125"/>
          <p14:tracePt t="61412" x="846138" y="4048125"/>
          <p14:tracePt t="61430" x="812800" y="4048125"/>
          <p14:tracePt t="61491" x="796925" y="4048125"/>
          <p14:tracePt t="61643" x="812800" y="4048125"/>
          <p14:tracePt t="61661" x="912813" y="3998913"/>
          <p14:tracePt t="61682" x="1260475" y="3932238"/>
          <p14:tracePt t="61702" x="1776413" y="3932238"/>
          <p14:tracePt t="61722" x="2008188" y="3932238"/>
          <p14:tracePt t="61745" x="2538413" y="3932238"/>
          <p14:tracePt t="61767" x="2970213" y="3932238"/>
          <p14:tracePt t="61787" x="3086100" y="3981450"/>
          <p14:tracePt t="61824" x="3103563" y="3998913"/>
          <p14:tracePt t="61845" x="3136900" y="4014788"/>
          <p14:tracePt t="61866" x="3152775" y="4014788"/>
          <p14:tracePt t="61885" x="3170238" y="4014788"/>
          <p14:tracePt t="61903" x="3170238" y="3998913"/>
          <p14:tracePt t="61924" x="3203575" y="3981450"/>
          <p14:tracePt t="61942" x="3219450" y="3981450"/>
          <p14:tracePt t="62015" x="3203575" y="3948113"/>
          <p14:tracePt t="62039" x="3152775" y="3932238"/>
          <p14:tracePt t="62057" x="3136900" y="3932238"/>
          <p14:tracePt t="62074" x="2870200" y="3932238"/>
          <p14:tracePt t="62094" x="2738438" y="3981450"/>
          <p14:tracePt t="62132" x="2638425" y="3981450"/>
          <p14:tracePt t="62133" x="2589213" y="3981450"/>
          <p14:tracePt t="62167" x="2589213" y="3948113"/>
          <p14:tracePt t="62185" x="2589213" y="3932238"/>
          <p14:tracePt t="62204" x="2589213" y="3898900"/>
          <p14:tracePt t="62222" x="2589213" y="3883025"/>
          <p14:tracePt t="62240" x="2622550" y="3832225"/>
          <p14:tracePt t="62282" x="2655888" y="3832225"/>
          <p14:tracePt t="62319" x="2805113" y="3948113"/>
          <p14:tracePt t="62319" x="2820988" y="3948113"/>
          <p14:tracePt t="62339" x="2820988" y="3998913"/>
          <p14:tracePt t="62362" x="2820988" y="4014788"/>
          <p14:tracePt t="62450" x="2805113" y="4014788"/>
          <p14:tracePt t="62470" x="2771775" y="4014788"/>
          <p14:tracePt t="62489" x="2771775" y="3998913"/>
          <p14:tracePt t="62547" x="2754313" y="3998913"/>
          <p14:tracePt t="62586" x="2754313" y="3981450"/>
          <p14:tracePt t="62628" x="2738438" y="3948113"/>
          <p14:tracePt t="62650" x="2705100" y="3932238"/>
          <p14:tracePt t="62669" x="2705100" y="3865563"/>
          <p14:tracePt t="62689" x="2705100" y="3816350"/>
          <p14:tracePt t="62711" x="2754313" y="3716338"/>
          <p14:tracePt t="62735" x="2820988" y="3616325"/>
          <p14:tracePt t="62751" x="2870200" y="3600450"/>
          <p14:tracePt t="62786" x="2987675" y="3733800"/>
          <p14:tracePt t="62802" x="3021013" y="3767138"/>
          <p14:tracePt t="62822" x="3036888" y="3816350"/>
          <p14:tracePt t="62845" x="3036888" y="3865563"/>
          <p14:tracePt t="62868" x="3021013" y="3898900"/>
          <p14:tracePt t="62885" x="3021013" y="3932238"/>
          <p14:tracePt t="62903" x="2987675" y="3932238"/>
          <p14:tracePt t="62944" x="2970213" y="3932238"/>
          <p14:tracePt t="63020" x="2936875" y="3932238"/>
          <p14:tracePt t="63137" x="2936875" y="3898900"/>
          <p14:tracePt t="63220" x="2936875" y="3883025"/>
          <p14:tracePt t="63256" x="2921000" y="3816350"/>
          <p14:tracePt t="63274" x="2921000" y="3733800"/>
          <p14:tracePt t="63296" x="2903538" y="3716338"/>
          <p14:tracePt t="63314" x="2870200" y="3584575"/>
          <p14:tracePt t="63336" x="2771775" y="3317875"/>
          <p14:tracePt t="63356" x="2771775" y="3252788"/>
          <p14:tracePt t="63378" x="2805113" y="3152775"/>
          <p14:tracePt t="63401" x="2820988" y="3070225"/>
          <p14:tracePt t="63423" x="2820988" y="3036888"/>
          <p14:tracePt t="63444" x="2820988" y="3019425"/>
          <p14:tracePt t="63468" x="2854325" y="2986088"/>
          <p14:tracePt t="63539" x="2870200" y="2970213"/>
          <p14:tracePt t="63593" x="2870200" y="2952750"/>
          <p14:tracePt t="63631" x="2870200" y="2919413"/>
          <p14:tracePt t="63649" x="2854325" y="2870200"/>
          <p14:tracePt t="63703" x="2820988" y="2854325"/>
          <p14:tracePt t="63739" x="2655888" y="2705100"/>
          <p14:tracePt t="63739" x="2638425" y="2687638"/>
          <p14:tracePt t="63810" x="2589213" y="2705100"/>
          <p14:tracePt t="63828" x="2538413" y="2705100"/>
          <p14:tracePt t="63848" x="2422525" y="2754313"/>
          <p14:tracePt t="63870" x="2355850" y="2787650"/>
          <p14:tracePt t="63890" x="1643063" y="2903538"/>
          <p14:tracePt t="63912" x="1277938" y="2970213"/>
          <p14:tracePt t="63931" x="1211263" y="2986088"/>
          <p14:tracePt t="64002" x="1195388" y="2986088"/>
          <p14:tracePt t="64041" x="1162050" y="2986088"/>
          <p14:tracePt t="64063" x="1144588" y="2970213"/>
          <p14:tracePt t="64108" x="1028700" y="2952750"/>
          <p14:tracePt t="64108" x="1012825" y="2919413"/>
          <p14:tracePt t="64128" x="928688" y="2903538"/>
          <p14:tracePt t="64171" x="912813" y="2903538"/>
          <p14:tracePt t="64510" x="928688" y="2870200"/>
          <p14:tracePt t="64939" x="928688" y="2854325"/>
          <p14:tracePt t="64957" x="962025" y="2854325"/>
          <p14:tracePt t="64994" x="962025" y="2836863"/>
          <p14:tracePt t="65013" x="962025" y="2787650"/>
          <p14:tracePt t="65058" x="979488" y="2754313"/>
          <p14:tracePt t="65302" x="979488" y="2738438"/>
          <p14:tracePt t="65362" x="1012825" y="2738438"/>
          <p14:tracePt t="65362" x="1012825" y="2705100"/>
          <p14:tracePt t="65404" x="1012825" y="2687638"/>
          <p14:tracePt t="65895" x="1046163" y="2671763"/>
          <p14:tracePt t="65915" x="1128713" y="2587625"/>
          <p14:tracePt t="65951" x="1162050" y="2571750"/>
          <p14:tracePt t="65951" x="1277938" y="2505075"/>
          <p14:tracePt t="65971" x="1509713" y="2405063"/>
          <p14:tracePt t="66010" x="1658938" y="2339975"/>
          <p14:tracePt t="66010" x="1709738" y="2322513"/>
          <p14:tracePt t="66028" x="1841500" y="2224088"/>
          <p14:tracePt t="66048" x="1874838" y="2190750"/>
          <p14:tracePt t="66074" x="1958975" y="2173288"/>
          <p14:tracePt t="66112" x="2108200" y="2124075"/>
          <p14:tracePt t="66113" x="2124075" y="2106613"/>
          <p14:tracePt t="66128" x="2422525" y="2041525"/>
          <p14:tracePt t="66148" x="2936875" y="1957388"/>
          <p14:tracePt t="66168" x="3052763" y="1941513"/>
          <p14:tracePt t="66208" x="3435350" y="1890713"/>
          <p14:tracePt t="66208" x="3600450" y="1841500"/>
          <p14:tracePt t="66299" x="3568700" y="1841500"/>
          <p14:tracePt t="66318" x="3551238" y="1874838"/>
          <p14:tracePt t="66351" x="3152775" y="1990725"/>
          <p14:tracePt t="66370" x="3052763" y="2008188"/>
          <p14:tracePt t="66386" x="2870200" y="2057400"/>
          <p14:tracePt t="66422" x="2854325" y="2057400"/>
          <p14:tracePt t="66422" x="2771775" y="2057400"/>
          <p14:tracePt t="66464" x="2705100" y="2073275"/>
          <p14:tracePt t="66503" x="2689225" y="2057400"/>
          <p14:tracePt t="66523" x="2638425" y="2041525"/>
          <p14:tracePt t="66563" x="2589213" y="2008188"/>
          <p14:tracePt t="66563" x="2538413" y="1990725"/>
          <p14:tracePt t="66600" x="2522538" y="1941513"/>
          <p14:tracePt t="66601" x="2506663" y="1924050"/>
          <p14:tracePt t="66638" x="2506663" y="1808163"/>
          <p14:tracePt t="66638" x="2506663" y="1758950"/>
          <p14:tracePt t="66657" x="2506663" y="1725613"/>
          <p14:tracePt t="66733" x="2589213" y="1709738"/>
          <p14:tracePt t="66751" x="2622550" y="1676400"/>
          <p14:tracePt t="66771" x="2638425" y="1676400"/>
          <p14:tracePt t="66790" x="2655888" y="1676400"/>
          <p14:tracePt t="66812" x="2689225" y="1676400"/>
          <p14:tracePt t="66873" x="2705100" y="1709738"/>
          <p14:tracePt t="66916" x="2754313" y="1774825"/>
          <p14:tracePt t="66936" x="2870200" y="1924050"/>
          <p14:tracePt t="66954" x="2921000" y="1990725"/>
          <p14:tracePt t="66973" x="2936875" y="2008188"/>
          <p14:tracePt t="66995" x="2936875" y="2041525"/>
          <p14:tracePt t="67094" x="2936875" y="2057400"/>
          <p14:tracePt t="67193" x="2936875" y="2073275"/>
          <p14:tracePt t="67228" x="2921000" y="2124075"/>
          <p14:tracePt t="67246" x="2921000" y="2157413"/>
          <p14:tracePt t="67266" x="2921000" y="2190750"/>
          <p14:tracePt t="67306" x="2921000" y="2355850"/>
          <p14:tracePt t="67306" x="2921000" y="2522538"/>
          <p14:tracePt t="67328" x="2921000" y="2687638"/>
          <p14:tracePt t="67328" x="2903538" y="2836863"/>
          <p14:tracePt t="67366" x="2903538" y="3268663"/>
          <p14:tracePt t="67387" x="2854325" y="4048125"/>
          <p14:tracePt t="67406" x="2921000" y="4297363"/>
          <p14:tracePt t="67703" x="2870200" y="4248150"/>
          <p14:tracePt t="67721" x="2854325" y="4230688"/>
          <p14:tracePt t="67739" x="2820988" y="4214813"/>
          <p14:tracePt t="67762" x="2805113" y="4181475"/>
          <p14:tracePt t="67782" x="2805113" y="4164013"/>
          <p14:tracePt t="67800" x="2805113" y="4181475"/>
          <p14:tracePt t="67818" x="2771775" y="4214813"/>
          <p14:tracePt t="67837" x="2771775" y="4230688"/>
          <p14:tracePt t="67857" x="2805113" y="4462463"/>
          <p14:tracePt t="67877" x="2820988" y="4562475"/>
          <p14:tracePt t="67899" x="2903538" y="4860925"/>
          <p14:tracePt t="67919" x="2970213" y="5143500"/>
          <p14:tracePt t="67939" x="3086100" y="5426075"/>
          <p14:tracePt t="67957" x="3103563" y="5491163"/>
          <p14:tracePt t="67980" x="3170238" y="5724525"/>
          <p14:tracePt t="68018" x="3170238" y="5757863"/>
          <p14:tracePt t="68037" x="3152775" y="5724525"/>
          <p14:tracePt t="68151" x="3152775" y="5707063"/>
          <p14:tracePt t="68169" x="3136900" y="5707063"/>
          <p14:tracePt t="68190" x="3136900" y="5673725"/>
          <p14:tracePt t="68229" x="3136900" y="5657850"/>
          <p14:tracePt t="68882" x="3103563" y="5657850"/>
          <p14:tracePt t="68898" x="3021013" y="5591175"/>
          <p14:tracePt t="68918" x="2805113" y="5426075"/>
          <p14:tracePt t="68935" x="2754313" y="5375275"/>
          <p14:tracePt t="68954" x="2473325" y="5127625"/>
          <p14:tracePt t="68975" x="2306638" y="4562475"/>
          <p14:tracePt t="68998" x="2074863" y="3767138"/>
          <p14:tracePt t="69021" x="1874838" y="3101975"/>
          <p14:tracePt t="69040" x="1841500" y="2836863"/>
          <p14:tracePt t="69062" x="1841500" y="2620963"/>
          <p14:tracePt t="69083" x="1792288" y="2289175"/>
          <p14:tracePt t="69083" x="1792288" y="2224088"/>
          <p14:tracePt t="69101" x="1792288" y="2190750"/>
          <p14:tracePt t="69138" x="1792288" y="2106613"/>
          <p14:tracePt t="69138" x="1792288" y="1990725"/>
          <p14:tracePt t="69176" x="1841500" y="1758950"/>
          <p14:tracePt t="69176" x="1941513" y="1293813"/>
          <p14:tracePt t="69196" x="1941513" y="912813"/>
          <p14:tracePt t="69215" x="1941513" y="846138"/>
          <p14:tracePt t="69237" x="1941513" y="730250"/>
          <p14:tracePt t="69257" x="1941513" y="614363"/>
          <p14:tracePt t="69399" x="1941513" y="681038"/>
          <p14:tracePt t="69418" x="1941513" y="730250"/>
          <p14:tracePt t="69439" x="1941513" y="928688"/>
          <p14:tracePt t="69462" x="1908175" y="1709738"/>
          <p14:tracePt t="69483" x="1908175" y="2057400"/>
          <p14:tracePt t="69501" x="1941513" y="3186113"/>
          <p14:tracePt t="69521" x="1941513" y="5310188"/>
          <p14:tracePt t="69538" x="1958975" y="6338888"/>
          <p14:tracePt t="69556" x="1941513" y="6969125"/>
          <p14:tracePt t="69597" x="1941513" y="7151688"/>
          <p14:tracePt t="69597" x="1892300" y="7699375"/>
          <p14:tracePt t="69634" x="1892300" y="8113713"/>
          <p14:tracePt t="69635" x="1892300" y="8180388"/>
          <p14:tracePt t="69671" x="1841500" y="8412163"/>
          <p14:tracePt t="69671" x="1841500" y="8628063"/>
          <p14:tracePt t="69705" x="1841500" y="8677275"/>
          <p14:tracePt t="69745" x="1825625" y="8512175"/>
          <p14:tracePt t="69764" x="1841500" y="7666038"/>
          <p14:tracePt t="69785" x="1874838" y="7466013"/>
          <p14:tracePt t="69838" x="2124075" y="6072188"/>
          <p14:tracePt t="69838" x="2141538" y="4513263"/>
          <p14:tracePt t="69874" x="2273300" y="3384550"/>
          <p14:tracePt t="69894" x="2273300" y="1260475"/>
          <p14:tracePt t="69931" x="2239963" y="1128713"/>
          <p14:tracePt t="69932" x="2224088" y="1012825"/>
          <p14:tracePt t="69967" x="2190750" y="779463"/>
          <p14:tracePt t="69967" x="2173288" y="681038"/>
          <p14:tracePt t="69987" x="2141538" y="681038"/>
          <p14:tracePt t="70038" x="2124075" y="746125"/>
          <p14:tracePt t="70057" x="2057400" y="962025"/>
          <p14:tracePt t="70078" x="1941513" y="1427163"/>
          <p14:tracePt t="70099" x="1892300" y="2339975"/>
          <p14:tracePt t="70134" x="1990725" y="3616325"/>
          <p14:tracePt t="70154" x="2057400" y="4529138"/>
          <p14:tracePt t="70191" x="2074863" y="4795838"/>
          <p14:tracePt t="70191" x="2124075" y="5259388"/>
          <p14:tracePt t="70213" x="2141538" y="5707063"/>
          <p14:tracePt t="70235" x="2141538" y="5873750"/>
          <p14:tracePt t="70252" x="2141538" y="6038850"/>
          <p14:tracePt t="70274" x="2141538" y="6105525"/>
          <p14:tracePt t="70295" x="2141538" y="6122988"/>
          <p14:tracePt t="70314" x="2074863" y="6221413"/>
          <p14:tracePt t="70335" x="2057400" y="6221413"/>
          <p14:tracePt t="70356" x="2057400" y="6188075"/>
          <p14:tracePt t="70414" x="2057400" y="6122988"/>
          <p14:tracePt t="70414" x="2108200" y="5491163"/>
          <p14:tracePt t="70433" x="2422525" y="4181475"/>
          <p14:tracePt t="70452" x="2473325" y="3948113"/>
          <p14:tracePt t="70469" x="2538413" y="3317875"/>
          <p14:tracePt t="70487" x="2538413" y="3086100"/>
          <p14:tracePt t="70507" x="2538413" y="2239963"/>
          <p14:tracePt t="70528" x="2538413" y="1774825"/>
          <p14:tracePt t="70547" x="2571750" y="1558925"/>
          <p14:tracePt t="70586" x="2571750" y="1443038"/>
          <p14:tracePt t="70586" x="2571750" y="1427163"/>
          <p14:tracePt t="70685" x="2538413" y="1527175"/>
          <p14:tracePt t="70702" x="2538413" y="1592263"/>
          <p14:tracePt t="70720" x="2455863" y="1990725"/>
          <p14:tracePt t="70740" x="2339975" y="2555875"/>
          <p14:tracePt t="70761" x="2239963" y="3201988"/>
          <p14:tracePt t="70768" x="2239963" y="3533775"/>
          <p14:tracePt t="70789" x="2239963" y="3733800"/>
          <p14:tracePt t="70807" x="2355850" y="5475288"/>
          <p14:tracePt t="70830" x="2389188" y="5940425"/>
          <p14:tracePt t="70849" x="2406650" y="6437313"/>
          <p14:tracePt t="70885" x="2422525" y="6853238"/>
          <p14:tracePt t="70920" x="2406650" y="7085013"/>
          <p14:tracePt t="70939" x="2406650" y="7200900"/>
          <p14:tracePt t="70958" x="2389188" y="7200900"/>
          <p14:tracePt t="71002" x="2355850" y="7085013"/>
          <p14:tracePt t="71019" x="2306638" y="6819900"/>
          <p14:tracePt t="71040" x="2290763" y="6570663"/>
          <p14:tracePt t="71062" x="2290763" y="6338888"/>
          <p14:tracePt t="71099" x="2190750" y="5259388"/>
          <p14:tracePt t="71099" x="2173288" y="4130675"/>
          <p14:tracePt t="71135" x="2173288" y="3816350"/>
          <p14:tracePt t="71135" x="2141538" y="2620963"/>
          <p14:tracePt t="71156" x="2008188" y="2289175"/>
          <p14:tracePt t="71176" x="2008188" y="2273300"/>
          <p14:tracePt t="71176" x="1874838" y="2289175"/>
          <p14:tracePt t="71197" x="1825625" y="2339975"/>
          <p14:tracePt t="71217" x="1792288" y="2355850"/>
          <p14:tracePt t="71381" x="2024063" y="2190750"/>
          <p14:tracePt t="71398" x="2108200" y="2190750"/>
          <p14:tracePt t="71418" x="2339975" y="2239963"/>
          <p14:tracePt t="71445" x="2936875" y="2339975"/>
          <p14:tracePt t="71466" x="3502025" y="2405063"/>
          <p14:tracePt t="71486" x="3600450" y="2405063"/>
          <p14:tracePt t="71505" x="3617913" y="2405063"/>
          <p14:tracePt t="71541" x="3651250" y="2405063"/>
          <p14:tracePt t="71635" x="3617913" y="2405063"/>
          <p14:tracePt t="71673" x="3600450" y="2389188"/>
          <p14:tracePt t="71674" x="3600450" y="2339975"/>
          <p14:tracePt t="71695" x="3600450" y="2322513"/>
          <p14:tracePt t="71695" x="3600450" y="2289175"/>
          <p14:tracePt t="71718" x="3600450" y="2273300"/>
          <p14:tracePt t="71736" x="3600450" y="2239963"/>
          <p14:tracePt t="74194" x="3568700" y="2273300"/>
          <p14:tracePt t="74221" x="3451225" y="2289175"/>
          <p14:tracePt t="74240" x="3368675" y="2322513"/>
          <p14:tracePt t="74262" x="3252788" y="2339975"/>
          <p14:tracePt t="74283" x="3252788" y="2322513"/>
          <p14:tracePt t="74320" x="3152775" y="2273300"/>
          <p14:tracePt t="74341" x="3086100" y="2224088"/>
          <p14:tracePt t="74364" x="3021013" y="2124075"/>
          <p14:tracePt t="74385" x="3021013" y="2106613"/>
          <p14:tracePt t="74404" x="3021013" y="2073275"/>
          <p14:tracePt t="74632" x="2987675" y="2008188"/>
          <p14:tracePt t="74653" x="2970213" y="1990725"/>
          <p14:tracePt t="74688" x="2921000" y="1890713"/>
          <p14:tracePt t="74688" x="2903538" y="1841500"/>
          <p14:tracePt t="74706" x="2870200" y="1725613"/>
          <p14:tracePt t="74728" x="2820988" y="1643063"/>
          <p14:tracePt t="74735" x="2820988" y="1609725"/>
          <p14:tracePt t="74757" x="2820988" y="1592263"/>
          <p14:tracePt t="74778" x="2820988" y="1558925"/>
          <p14:tracePt t="74916" x="2805113" y="1558925"/>
          <p14:tracePt t="75264" x="2805113" y="1592263"/>
          <p14:tracePt t="75302" x="2903538" y="1709738"/>
          <p14:tracePt t="75322" x="3103563" y="1758950"/>
          <p14:tracePt t="75343" x="3268663" y="1808163"/>
          <p14:tracePt t="75362" x="3535363" y="1825625"/>
          <p14:tracePt t="75363" x="3617913" y="1841500"/>
          <p14:tracePt t="75385" x="3849688" y="1874838"/>
          <p14:tracePt t="75404" x="4016375" y="1874838"/>
          <p14:tracePt t="75422" x="4248150" y="1874838"/>
          <p14:tracePt t="75445" x="4513263" y="1890713"/>
          <p14:tracePt t="75465" x="4646613" y="1990725"/>
          <p14:tracePt t="75561" x="4646613" y="2008188"/>
          <p14:tracePt t="75601" x="4630738" y="2008188"/>
          <p14:tracePt t="75601" x="4630738" y="2041525"/>
          <p14:tracePt t="75619" x="4597400" y="2041525"/>
          <p14:tracePt t="75689" x="4579938" y="2073275"/>
          <p14:tracePt t="75707" x="4546600" y="2106613"/>
          <p14:tracePt t="75728" x="4546600" y="2190750"/>
          <p14:tracePt t="75748" x="4546600" y="2289175"/>
          <p14:tracePt t="75786" x="4579938" y="2505075"/>
          <p14:tracePt t="75804" x="4579938" y="2687638"/>
          <p14:tracePt t="75841" x="4597400" y="2705100"/>
          <p14:tracePt t="75841" x="4597400" y="2738438"/>
          <p14:tracePt t="75861" x="4630738" y="2919413"/>
          <p14:tracePt t="75880" x="4630738" y="3019425"/>
          <p14:tracePt t="75901" x="4762500" y="3302000"/>
          <p14:tracePt t="75922" x="4762500" y="3317875"/>
          <p14:tracePt t="76241" x="4795838" y="3317875"/>
          <p14:tracePt t="76362" x="4762500" y="3351213"/>
          <p14:tracePt t="76398" x="4746625" y="3368675"/>
          <p14:tracePt t="76501" x="4713288" y="3384550"/>
          <p14:tracePt t="76520" x="4713288" y="3417888"/>
          <p14:tracePt t="76539" x="4713288" y="3433763"/>
          <p14:tracePt t="76577" x="4646613" y="3616325"/>
          <p14:tracePt t="76577" x="4579938" y="3898900"/>
          <p14:tracePt t="76595" x="4579938" y="3998913"/>
          <p14:tracePt t="76635" x="4579938" y="4446588"/>
          <p14:tracePt t="76636" x="4646613" y="4927600"/>
          <p14:tracePt t="76654" x="4662488" y="5127625"/>
          <p14:tracePt t="76689" x="4713288" y="5591175"/>
          <p14:tracePt t="76705" x="4746625" y="6686550"/>
          <p14:tracePt t="76724" x="4762500" y="7085013"/>
          <p14:tracePt t="76745" x="4762500" y="7300913"/>
          <p14:tracePt t="76768" x="4762500" y="7367588"/>
          <p14:tracePt t="76803" x="4813300" y="7432675"/>
          <p14:tracePt t="76803" x="4945063" y="7499350"/>
          <p14:tracePt t="77159" x="4945063" y="7483475"/>
          <p14:tracePt t="77211" x="4929188" y="7499350"/>
          <p14:tracePt t="77229" x="4829175" y="7548563"/>
          <p14:tracePt t="77249" x="4813300" y="7581900"/>
          <p14:tracePt t="77270" x="4762500" y="7599363"/>
          <p14:tracePt t="77289" x="4746625" y="7615238"/>
          <p14:tracePt t="77308" x="4713288" y="7615238"/>
          <p14:tracePt t="77328" x="4713288" y="7648575"/>
          <p14:tracePt t="77347" x="4646613" y="7699375"/>
          <p14:tracePt t="77366" x="4546600" y="7781925"/>
          <p14:tracePt t="77388" x="4546600" y="7831138"/>
          <p14:tracePt t="77424" x="4481513" y="7897813"/>
          <p14:tracePt t="77424" x="4414838" y="8013700"/>
          <p14:tracePt t="77445" x="4397375" y="8013700"/>
          <p14:tracePt t="77466" x="4298950" y="8162925"/>
          <p14:tracePt t="77486" x="4181475" y="8278813"/>
          <p14:tracePt t="77506" x="4132263" y="8296275"/>
          <p14:tracePt t="77528" x="3965575" y="8412163"/>
          <p14:tracePt t="77548" x="3833813" y="8494713"/>
          <p14:tracePt t="77588" x="3667125" y="8561388"/>
          <p14:tracePt t="77589" x="3484563" y="8610600"/>
          <p14:tracePt t="77606" x="3451225" y="8610600"/>
          <p14:tracePt t="77643" x="3368675" y="8643938"/>
          <p14:tracePt t="77644" x="3335338" y="8643938"/>
          <p14:tracePt t="77644" x="3286125" y="8677275"/>
          <p14:tracePt t="77680" x="3268663" y="8677275"/>
          <p14:tracePt t="77680" x="3152775" y="8743950"/>
          <p14:tracePt t="77699" x="3136900" y="8743950"/>
          <p14:tracePt t="77721" x="3036888" y="8793163"/>
          <p14:tracePt t="77740" x="2854325" y="8843963"/>
          <p14:tracePt t="77762" x="2689225" y="8877300"/>
          <p14:tracePt t="77784" x="2622550" y="8877300"/>
          <p14:tracePt t="77795" x="2522538" y="8910638"/>
          <p14:tracePt t="77816" x="2506663" y="8910638"/>
          <p14:tracePt t="77855" x="2355850" y="8910638"/>
          <p14:tracePt t="77855" x="2306638" y="8910638"/>
          <p14:tracePt t="77873" x="2290763" y="8910638"/>
          <p14:tracePt t="77891" x="2124075" y="8910638"/>
          <p14:tracePt t="77912" x="1841500" y="8877300"/>
          <p14:tracePt t="77933" x="1676400" y="8859838"/>
          <p14:tracePt t="77953" x="1593850" y="8843963"/>
          <p14:tracePt t="77971" x="1493838" y="8810625"/>
          <p14:tracePt t="78012" x="1476375" y="8793163"/>
          <p14:tracePt t="78033" x="1476375" y="8759825"/>
          <p14:tracePt t="78071" x="1443038" y="8759825"/>
          <p14:tracePt t="78072" x="1443038" y="8743950"/>
          <p14:tracePt t="78097" x="1443038" y="8728075"/>
          <p14:tracePt t="78118" x="1493838" y="8229600"/>
          <p14:tracePt t="78137" x="1609725" y="7666038"/>
          <p14:tracePt t="78156" x="1709738" y="7334250"/>
          <p14:tracePt t="78178" x="1941513" y="5524500"/>
          <p14:tracePt t="78199" x="2057400" y="4960938"/>
          <p14:tracePt t="78221" x="2290763" y="4745038"/>
          <p14:tracePt t="78438" x="2290763" y="4729163"/>
          <p14:tracePt t="78455" x="2290763" y="4695825"/>
          <p14:tracePt t="78473" x="2306638" y="4613275"/>
          <p14:tracePt t="78511" x="2571750" y="3816350"/>
          <p14:tracePt t="78512" x="2870200" y="2687638"/>
          <p14:tracePt t="78532" x="2921000" y="2389188"/>
          <p14:tracePt t="78551" x="2921000" y="1825625"/>
          <p14:tracePt t="78585" x="2921000" y="1260475"/>
          <p14:tracePt t="78586" x="2936875" y="1077913"/>
          <p14:tracePt t="78606" x="2970213" y="846138"/>
          <p14:tracePt t="78625" x="3036888" y="681038"/>
          <p14:tracePt t="78646" x="3086100" y="647700"/>
          <p14:tracePt t="78898" x="2921000" y="730250"/>
          <p14:tracePt t="78935" x="2771775" y="779463"/>
          <p14:tracePt t="78955" x="2754313" y="796925"/>
          <p14:tracePt t="79014" x="2771775" y="812800"/>
          <p14:tracePt t="79037" x="2771775" y="846138"/>
          <p14:tracePt t="79058" x="2820988" y="895350"/>
          <p14:tracePt t="79131" x="2854325" y="862013"/>
          <p14:tracePt t="79149" x="2854325" y="846138"/>
          <p14:tracePt t="79170" x="2903538" y="796925"/>
          <p14:tracePt t="79209" x="2903538" y="696913"/>
          <p14:tracePt t="79230" x="2903538" y="681038"/>
          <p14:tracePt t="79251" x="2870200" y="681038"/>
          <p14:tracePt t="79289" x="2854325" y="681038"/>
          <p14:tracePt t="79332" x="2805113" y="681038"/>
          <p14:tracePt t="79387" x="2771775" y="681038"/>
          <p14:tracePt t="79440" x="2754313" y="681038"/>
          <p14:tracePt t="79462" x="2754313" y="647700"/>
          <p14:tracePt t="79482" x="2738438" y="647700"/>
          <p14:tracePt t="79521" x="2705100" y="647700"/>
          <p14:tracePt t="79638" x="2738438" y="630238"/>
          <p14:tracePt t="79656" x="2754313" y="630238"/>
          <p14:tracePt t="79678" x="2805113" y="630238"/>
          <p14:tracePt t="79699" x="2870200" y="647700"/>
          <p14:tracePt t="79721" x="2903538" y="647700"/>
          <p14:tracePt t="79740" x="2936875" y="647700"/>
          <p14:tracePt t="79762" x="2970213" y="681038"/>
          <p14:tracePt t="79762" x="2987675" y="681038"/>
          <p14:tracePt t="80030" x="2987675" y="696913"/>
          <p14:tracePt t="80048" x="2970213" y="696913"/>
          <p14:tracePt t="80068" x="2870200" y="730250"/>
          <p14:tracePt t="80086" x="2771775" y="730250"/>
          <p14:tracePt t="80107" x="2738438" y="730250"/>
          <p14:tracePt t="80148" x="2589213" y="681038"/>
          <p14:tracePt t="80171" x="2589213" y="647700"/>
          <p14:tracePt t="80191" x="2655888" y="447675"/>
          <p14:tracePt t="80213" x="2754313" y="231775"/>
          <p14:tracePt t="80235" x="2754313" y="215900"/>
          <p14:tracePt t="80255" x="2820988" y="215900"/>
          <p14:tracePt t="80294" x="2987675" y="215900"/>
          <p14:tracePt t="80294" x="3335338" y="231775"/>
          <p14:tracePt t="80331" x="3386138" y="265113"/>
          <p14:tracePt t="80370" x="3435350" y="498475"/>
          <p14:tracePt t="80390" x="3435350" y="581025"/>
          <p14:tracePt t="80412" x="3386138" y="681038"/>
          <p14:tracePt t="80432" x="3368675" y="696913"/>
          <p14:tracePt t="80452" x="3268663" y="746125"/>
          <p14:tracePt t="80472" x="3219450" y="746125"/>
          <p14:tracePt t="80495" x="3136900" y="746125"/>
          <p14:tracePt t="80516" x="2820988" y="730250"/>
          <p14:tracePt t="80536" x="2655888" y="730250"/>
          <p14:tracePt t="80574" x="2455863" y="647700"/>
          <p14:tracePt t="80574" x="2389188" y="581025"/>
          <p14:tracePt t="80613" x="2355850" y="563563"/>
          <p14:tracePt t="80614" x="2355850" y="498475"/>
          <p14:tracePt t="80632" x="2406650" y="414338"/>
          <p14:tracePt t="80654" x="2422525" y="398463"/>
          <p14:tracePt t="80674" x="2538413" y="381000"/>
          <p14:tracePt t="80700" x="2705100" y="381000"/>
          <p14:tracePt t="80720" x="2854325" y="414338"/>
          <p14:tracePt t="80740" x="2921000" y="514350"/>
          <p14:tracePt t="80762" x="2936875" y="514350"/>
          <p14:tracePt t="80768" x="2936875" y="530225"/>
          <p14:tracePt t="80789" x="2970213" y="563563"/>
          <p14:tracePt t="80812" x="2970213" y="614363"/>
          <p14:tracePt t="80835" x="2970213" y="630238"/>
          <p14:tracePt t="80878" x="2936875" y="647700"/>
          <p14:tracePt t="80898" x="2870200" y="647700"/>
          <p14:tracePt t="80919" x="2754313" y="630238"/>
          <p14:tracePt t="80938" x="2754313" y="614363"/>
          <p14:tracePt t="80960" x="2689225" y="514350"/>
          <p14:tracePt t="80981" x="2689225" y="414338"/>
          <p14:tracePt t="81019" x="2771775" y="331788"/>
          <p14:tracePt t="81019" x="2820988" y="331788"/>
          <p14:tracePt t="81039" x="3021013" y="331788"/>
          <p14:tracePt t="81060" x="3286125" y="381000"/>
          <p14:tracePt t="81099" x="3402013" y="447675"/>
          <p14:tracePt t="81099" x="3484563" y="514350"/>
          <p14:tracePt t="81137" x="3535363" y="647700"/>
          <p14:tracePt t="81138" x="3535363" y="696913"/>
          <p14:tracePt t="81157" x="3402013" y="796925"/>
          <p14:tracePt t="81174" x="3252788" y="846138"/>
          <p14:tracePt t="81214" x="3136900" y="846138"/>
          <p14:tracePt t="81214" x="2936875" y="812800"/>
          <p14:tracePt t="81235" x="2771775" y="630238"/>
          <p14:tracePt t="81254" x="2705100" y="563563"/>
          <p14:tracePt t="81273" x="2638425" y="398463"/>
          <p14:tracePt t="81295" x="2638425" y="331788"/>
          <p14:tracePt t="81319" x="2705100" y="215900"/>
          <p14:tracePt t="81340" x="2771775" y="182563"/>
          <p14:tracePt t="81361" x="2820988" y="182563"/>
          <p14:tracePt t="81382" x="2921000" y="215900"/>
          <p14:tracePt t="81405" x="2987675" y="231775"/>
          <p14:tracePt t="81425" x="3219450" y="381000"/>
          <p14:tracePt t="81468" x="3252788" y="381000"/>
          <p14:tracePt t="81488" x="3252788" y="398463"/>
          <p14:tracePt t="81548" x="3219450" y="398463"/>
          <p14:tracePt t="81619" x="3203575" y="398463"/>
          <p14:tracePt t="81619" x="3170238" y="398463"/>
          <p14:tracePt t="81639" x="3170238" y="381000"/>
          <p14:tracePt t="81742" x="3152775" y="381000"/>
          <p14:tracePt t="82003" x="3136900" y="381000"/>
          <p14:tracePt t="82592" x="3136900" y="347663"/>
          <p14:tracePt t="82728" x="3086100" y="381000"/>
          <p14:tracePt t="82746" x="2970213" y="447675"/>
          <p14:tracePt t="82765" x="2921000" y="498475"/>
          <p14:tracePt t="82789" x="2854325" y="514350"/>
          <p14:tracePt t="83228" x="2854325" y="498475"/>
          <p14:tracePt t="83268" x="2854325" y="465138"/>
          <p14:tracePt t="83348" x="3103563" y="730250"/>
          <p14:tracePt t="83348" x="3551238" y="1162050"/>
          <p14:tracePt t="83385" x="4348163" y="1825625"/>
          <p14:tracePt t="83405" x="4530725" y="1957388"/>
          <p14:tracePt t="83424" x="4695825" y="2106613"/>
          <p14:tracePt t="83447" x="5327650" y="2471738"/>
          <p14:tracePt t="83469" x="5443538" y="2471738"/>
          <p14:tracePt t="83488" x="5459413" y="2455863"/>
          <p14:tracePt t="83511" x="5443538" y="2438400"/>
          <p14:tracePt t="83533" x="5343525" y="2322513"/>
          <p14:tracePt t="83571" x="5276850" y="2190750"/>
          <p14:tracePt t="83591" x="5260975" y="2190750"/>
          <p14:tracePt t="83680" x="5227638" y="2173288"/>
          <p14:tracePt t="83698" x="5210175" y="2173288"/>
          <p14:tracePt t="83735" x="5060950" y="2173288"/>
          <p14:tracePt t="83754" x="4795838" y="2173288"/>
          <p14:tracePt t="83778" x="4364038" y="2239963"/>
          <p14:tracePt t="83817" x="4116388" y="2289175"/>
          <p14:tracePt t="83818" x="3849688" y="2190750"/>
          <p14:tracePt t="83838" x="3551238" y="1874838"/>
          <p14:tracePt t="83860" x="3451225" y="1774825"/>
          <p14:tracePt t="83883" x="3170238" y="1527175"/>
          <p14:tracePt t="83904" x="2738438" y="1077913"/>
          <p14:tracePt t="83924" x="2655888" y="962025"/>
          <p14:tracePt t="83945" x="2589213" y="912813"/>
          <p14:tracePt t="83969" x="2589213" y="895350"/>
          <p14:tracePt t="84023" x="2571750" y="895350"/>
          <p14:tracePt t="84045" x="2522538" y="862013"/>
          <p14:tracePt t="84065" x="2506663" y="846138"/>
          <p14:tracePt t="84105" x="2455863" y="796925"/>
          <p14:tracePt t="84105" x="2455863" y="746125"/>
          <p14:tracePt t="84143" x="2422525" y="746125"/>
          <p14:tracePt t="84143" x="2422525" y="730250"/>
          <p14:tracePt t="84164" x="2473325" y="647700"/>
          <p14:tracePt t="84185" x="2538413" y="614363"/>
          <p14:tracePt t="84224" x="2589213" y="581025"/>
          <p14:tracePt t="84225" x="2689225" y="514350"/>
          <p14:tracePt t="84241" x="2921000" y="398463"/>
          <p14:tracePt t="84263" x="3021013" y="381000"/>
          <p14:tracePt t="84282" x="3021013" y="398463"/>
          <p14:tracePt t="84303" x="3052763" y="447675"/>
          <p14:tracePt t="84323" x="3086100" y="498475"/>
          <p14:tracePt t="84345" x="3136900" y="647700"/>
          <p14:tracePt t="84365" x="3152775" y="912813"/>
          <p14:tracePt t="84387" x="3152775" y="928688"/>
          <p14:tracePt t="84430" x="3136900" y="928688"/>
          <p14:tracePt t="84487" x="3052763" y="895350"/>
          <p14:tracePt t="84505" x="3036888" y="895350"/>
          <p14:tracePt t="84526" x="2936875" y="846138"/>
          <p14:tracePt t="84546" x="2921000" y="812800"/>
          <p14:tracePt t="84585" x="2903538" y="812800"/>
          <p14:tracePt t="84687" x="2870200" y="846138"/>
          <p14:tracePt t="84707" x="2854325" y="895350"/>
          <p14:tracePt t="84728" x="2854325" y="962025"/>
          <p14:tracePt t="84748" x="2854325" y="979488"/>
          <p14:tracePt t="84767" x="2854325" y="1028700"/>
          <p14:tracePt t="84786" x="2854325" y="1044575"/>
          <p14:tracePt t="84927" x="2854325" y="1028700"/>
          <p14:tracePt t="84964" x="2820988" y="1028700"/>
          <p14:tracePt t="85003" x="2820988" y="1012825"/>
          <p14:tracePt t="85003" x="2820988" y="979488"/>
          <p14:tracePt t="85044" x="2805113" y="962025"/>
          <p14:tracePt t="85065" x="2805113" y="928688"/>
          <p14:tracePt t="85187" x="2805113" y="912813"/>
          <p14:tracePt t="85245" x="2805113" y="895350"/>
          <p14:tracePt t="85245" x="2805113" y="862013"/>
          <p14:tracePt t="85268" x="2805113" y="846138"/>
          <p14:tracePt t="85360" x="2805113" y="862013"/>
          <p14:tracePt t="85377" x="2820988" y="895350"/>
          <p14:tracePt t="85399" x="2870200" y="928688"/>
          <p14:tracePt t="85421" x="2921000" y="1028700"/>
          <p14:tracePt t="85441" x="2987675" y="1195388"/>
          <p14:tracePt t="85463" x="2987675" y="1311275"/>
          <p14:tracePt t="85463" x="2987675" y="1360488"/>
          <p14:tracePt t="85485" x="2987675" y="1376363"/>
          <p14:tracePt t="85485" x="2987675" y="1443038"/>
          <p14:tracePt t="85526" x="2987675" y="1476375"/>
          <p14:tracePt t="85527" x="2970213" y="1543050"/>
          <p14:tracePt t="85545" x="2936875" y="1558925"/>
          <p14:tracePt t="85605" x="2936875" y="1592263"/>
          <p14:tracePt t="85768" x="2936875" y="1643063"/>
          <p14:tracePt t="85769" x="2921000" y="1658938"/>
          <p14:tracePt t="85787" x="2903538" y="1676400"/>
          <p14:tracePt t="85804" x="2870200" y="1725613"/>
          <p14:tracePt t="85823" x="2805113" y="1808163"/>
          <p14:tracePt t="85861" x="2771775" y="1825625"/>
          <p14:tracePt t="85878" x="2754313" y="1825625"/>
          <p14:tracePt t="85947" x="2754313" y="1841500"/>
          <p14:tracePt t="86205" x="2754313" y="1825625"/>
          <p14:tracePt t="86260" x="2754313" y="1808163"/>
          <p14:tracePt t="86279" x="2754313" y="1725613"/>
          <p14:tracePt t="86302" x="2754313" y="1709738"/>
          <p14:tracePt t="86322" x="2754313" y="1676400"/>
          <p14:tracePt t="86345" x="2754313" y="1658938"/>
          <p14:tracePt t="86368" x="2738438" y="1658938"/>
          <p14:tracePt t="86387" x="2738438" y="1643063"/>
          <p14:tracePt t="86639" x="2738438" y="1658938"/>
          <p14:tracePt t="86655" x="2754313" y="1709738"/>
          <p14:tracePt t="86674" x="2754313" y="1841500"/>
          <p14:tracePt t="86698" x="2771775" y="1990725"/>
          <p14:tracePt t="86836" x="2805113" y="1990725"/>
          <p14:tracePt t="86871" x="2771775" y="2008188"/>
          <p14:tracePt t="86908" x="2638425" y="2041525"/>
          <p14:tracePt t="86946" x="2538413" y="2057400"/>
          <p14:tracePt t="86947" x="2141538" y="2057400"/>
          <p14:tracePt t="86968" x="1990725" y="2057400"/>
          <p14:tracePt t="86990" x="1825625" y="1941513"/>
          <p14:tracePt t="87014" x="1776413" y="1890713"/>
          <p14:tracePt t="87035" x="1709738" y="1725613"/>
          <p14:tracePt t="87053" x="1709738" y="1195388"/>
          <p14:tracePt t="87074" x="1725613" y="912813"/>
          <p14:tracePt t="87114" x="1758950" y="846138"/>
          <p14:tracePt t="87114" x="1758950" y="812800"/>
          <p14:tracePt t="87149" x="1776413" y="812800"/>
          <p14:tracePt t="87302" x="1792288" y="779463"/>
          <p14:tracePt t="87320" x="1874838" y="696913"/>
          <p14:tracePt t="87320" x="1892300" y="681038"/>
          <p14:tracePt t="87359" x="1892300" y="647700"/>
          <p14:tracePt t="87360" x="1908175" y="647700"/>
          <p14:tracePt t="87379" x="2173288" y="398463"/>
          <p14:tracePt t="87399" x="2355850" y="298450"/>
          <p14:tracePt t="87436" x="2506663" y="265113"/>
          <p14:tracePt t="87473" x="2689225" y="298450"/>
          <p14:tracePt t="87494" x="3086100" y="398463"/>
          <p14:tracePt t="87518" x="3252788" y="465138"/>
          <p14:tracePt t="87537" x="3252788" y="498475"/>
          <p14:tracePt t="87579" x="3252788" y="514350"/>
          <p14:tracePt t="87616" x="3219450" y="514350"/>
          <p14:tracePt t="87618" x="3170238" y="563563"/>
          <p14:tracePt t="87653" x="3086100" y="581025"/>
          <p14:tracePt t="87653" x="3036888" y="581025"/>
          <p14:tracePt t="87688" x="3021013" y="581025"/>
          <p14:tracePt t="87708" x="2589213" y="647700"/>
          <p14:tracePt t="87731" x="2522538" y="647700"/>
          <p14:tracePt t="87771" x="2522538" y="630238"/>
          <p14:tracePt t="87830" x="2538413" y="563563"/>
          <p14:tracePt t="87830" x="2638425" y="414338"/>
          <p14:tracePt t="87850" x="2705100" y="331788"/>
          <p14:tracePt t="87869" x="2738438" y="298450"/>
          <p14:tracePt t="87889" x="2738438" y="282575"/>
          <p14:tracePt t="87911" x="2754313" y="282575"/>
          <p14:tracePt t="87932" x="2771775" y="298450"/>
          <p14:tracePt t="87950" x="2903538" y="498475"/>
          <p14:tracePt t="87970" x="2921000" y="530225"/>
          <p14:tracePt t="87990" x="2970213" y="681038"/>
          <p14:tracePt t="88012" x="2987675" y="696913"/>
          <p14:tracePt t="88053" x="2987675" y="730250"/>
          <p14:tracePt t="88143" x="2970213" y="730250"/>
          <p14:tracePt t="88162" x="2936875" y="730250"/>
          <p14:tracePt t="88181" x="2870200" y="696913"/>
          <p14:tracePt t="88201" x="2820988" y="681038"/>
          <p14:tracePt t="88220" x="2771775" y="630238"/>
          <p14:tracePt t="88239" x="2738438" y="614363"/>
          <p14:tracePt t="88261" x="2705100" y="581025"/>
          <p14:tracePt t="88303" x="2571750" y="465138"/>
          <p14:tracePt t="88322" x="2522538" y="447675"/>
          <p14:tracePt t="88344" x="2506663" y="447675"/>
          <p14:tracePt t="88657" x="2506663" y="465138"/>
          <p14:tracePt t="88701" x="2473325" y="465138"/>
          <p14:tracePt t="88894" x="2473325" y="447675"/>
          <p14:tracePt t="88948" x="2455863" y="447675"/>
          <p14:tracePt t="89316" x="2455863" y="414338"/>
          <p14:tracePt t="89646" x="2455863" y="398463"/>
          <p14:tracePt t="89684" x="2455863" y="381000"/>
          <p14:tracePt t="89728" x="2455863" y="347663"/>
          <p14:tracePt t="89950" x="2406650" y="398463"/>
          <p14:tracePt t="89969" x="2173288" y="514350"/>
          <p14:tracePt t="89990" x="2057400" y="563563"/>
          <p14:tracePt t="90012" x="1725613" y="630238"/>
          <p14:tracePt t="90032" x="1493838" y="647700"/>
          <p14:tracePt t="90054" x="1211263" y="681038"/>
          <p14:tracePt t="90094" x="1195388" y="681038"/>
          <p14:tracePt t="90131" x="1128713" y="681038"/>
          <p14:tracePt t="90170" x="1012825" y="647700"/>
          <p14:tracePt t="90190" x="879475" y="630238"/>
          <p14:tracePt t="90214" x="863600" y="630238"/>
          <p14:tracePt t="90234" x="796925" y="630238"/>
          <p14:tracePt t="90270" x="763588" y="630238"/>
          <p14:tracePt t="90332" x="746125" y="614363"/>
          <p14:tracePt t="90388" x="696913" y="614363"/>
          <p14:tracePt t="90411" x="696913" y="581025"/>
          <p14:tracePt t="90434" x="647700" y="581025"/>
          <p14:tracePt t="90455" x="630238" y="563563"/>
          <p14:tracePt t="90529" x="630238" y="530225"/>
          <p14:tracePt t="90547" x="647700" y="530225"/>
          <p14:tracePt t="90585" x="763588" y="514350"/>
          <p14:tracePt t="90585" x="979488" y="514350"/>
          <p14:tracePt t="90606" x="1360488" y="514350"/>
          <p14:tracePt t="90645" x="1493838" y="563563"/>
          <p14:tracePt t="90646" x="1593850" y="647700"/>
          <p14:tracePt t="90666" x="1758950" y="779463"/>
          <p14:tracePt t="90689" x="1958975" y="962025"/>
          <p14:tracePt t="90711" x="2008188" y="1012825"/>
          <p14:tracePt t="90732" x="2141538" y="1095375"/>
          <p14:tracePt t="90751" x="2571750" y="1293813"/>
          <p14:tracePt t="90769" x="2805113" y="1327150"/>
          <p14:tracePt t="90789" x="2936875" y="1327150"/>
          <p14:tracePt t="90831" x="2936875" y="1311275"/>
          <p14:tracePt t="90853" x="2970213" y="1311275"/>
          <p14:tracePt t="90873" x="2970213" y="1327150"/>
          <p14:tracePt t="90897" x="3052763" y="1758950"/>
          <p14:tracePt t="90918" x="3136900" y="2057400"/>
          <p14:tracePt t="90938" x="3402013" y="3417888"/>
          <p14:tracePt t="90980" x="3402013" y="4048125"/>
          <p14:tracePt t="90980" x="3368675" y="5243513"/>
          <p14:tracePt t="90999" x="3286125" y="5657850"/>
          <p14:tracePt t="91018" x="3170238" y="5940425"/>
          <p14:tracePt t="91038" x="3021013" y="6288088"/>
          <p14:tracePt t="91057" x="2638425" y="6702425"/>
          <p14:tracePt t="91099" x="2522538" y="6802438"/>
          <p14:tracePt t="91099" x="2473325" y="6802438"/>
          <p14:tracePt t="91249" x="2422525" y="6786563"/>
          <p14:tracePt t="91268" x="2355850" y="6786563"/>
          <p14:tracePt t="91286" x="2290763" y="6786563"/>
          <p14:tracePt t="91306" x="2141538" y="6918325"/>
          <p14:tracePt t="91329" x="1990725" y="7100888"/>
          <p14:tracePt t="91347" x="1941513" y="7151688"/>
          <p14:tracePt t="91403" x="1908175" y="7134225"/>
          <p14:tracePt t="91422" x="1908175" y="7100888"/>
          <p14:tracePt t="91445" x="1908175" y="7085013"/>
          <p14:tracePt t="91466" x="1892300" y="7085013"/>
          <p14:tracePt t="91489" x="1874838" y="7151688"/>
          <p14:tracePt t="91512" x="1825625" y="7267575"/>
          <p14:tracePt t="91535" x="1676400" y="7666038"/>
          <p14:tracePt t="91575" x="1593850" y="7997825"/>
          <p14:tracePt t="91576" x="1427163" y="8445500"/>
          <p14:tracePt t="91615" x="1277938" y="8843963"/>
          <p14:tracePt t="91615" x="1260475" y="8877300"/>
          <p14:tracePt t="91637" x="1211263" y="8975725"/>
          <p14:tracePt t="91679" x="1211263" y="9009063"/>
          <p14:tracePt t="91680" x="1195388" y="9009063"/>
          <p14:tracePt t="91729" x="1195388" y="8975725"/>
          <p14:tracePt t="91775" x="1162050" y="8959850"/>
          <p14:tracePt t="91812" x="1144588" y="8926513"/>
          <p14:tracePt t="91904" x="1128713" y="8926513"/>
          <p14:tracePt t="91923" x="1128713" y="8959850"/>
          <p14:tracePt t="91966" x="1095375" y="8959850"/>
          <p14:tracePt t="92006" x="1095375" y="8926513"/>
          <p14:tracePt t="92006" x="1095375" y="8877300"/>
          <p14:tracePt t="92028" x="1144588" y="8743950"/>
          <p14:tracePt t="92050" x="1260475" y="8396288"/>
          <p14:tracePt t="92072" x="1493838" y="7947025"/>
          <p14:tracePt t="92113" x="1990725" y="7067550"/>
          <p14:tracePt t="92113" x="2108200" y="6670675"/>
          <p14:tracePt t="92132" x="2173288" y="6388100"/>
          <p14:tracePt t="92153" x="2239963" y="6122988"/>
          <p14:tracePt t="92173" x="2306638" y="5824538"/>
          <p14:tracePt t="92195" x="2455863" y="5426075"/>
          <p14:tracePt t="92234" x="2571750" y="5143500"/>
          <p14:tracePt t="92234" x="2571750" y="5094288"/>
          <p14:tracePt t="92234" x="2655888" y="4960938"/>
          <p14:tracePt t="92254" x="2689225" y="4894263"/>
          <p14:tracePt t="92278" x="2870200" y="4397375"/>
          <p14:tracePt t="92301" x="3152775" y="3767138"/>
          <p14:tracePt t="92322" x="3252788" y="3417888"/>
          <p14:tracePt t="92345" x="3268663" y="3152775"/>
          <p14:tracePt t="92366" x="3319463" y="2671763"/>
          <p14:tracePt t="92384" x="3319463" y="2322513"/>
          <p14:tracePt t="92402" x="3286125" y="2190750"/>
          <p14:tracePt t="92441" x="3252788" y="1874838"/>
          <p14:tracePt t="92441" x="3219450" y="1592263"/>
          <p14:tracePt t="92465" x="3203575" y="1443038"/>
          <p14:tracePt t="92486" x="3203575" y="1409700"/>
          <p14:tracePt t="92507" x="3203575" y="1376363"/>
          <p14:tracePt t="92531" x="3203575" y="1360488"/>
          <p14:tracePt t="92552" x="3170238" y="1360488"/>
          <p14:tracePt t="92591" x="3170238" y="1311275"/>
          <p14:tracePt t="92631" x="3152775" y="1293813"/>
          <p14:tracePt t="92631" x="3103563" y="1195388"/>
          <p14:tracePt t="92668" x="3103563" y="1162050"/>
          <p14:tracePt t="92669" x="3086100" y="1044575"/>
          <p14:tracePt t="92687" x="3052763" y="895350"/>
          <p14:tracePt t="92707" x="3036888" y="862013"/>
          <p14:tracePt t="92730" x="3036888" y="846138"/>
          <p14:tracePt t="92785" x="3036888" y="862013"/>
          <p14:tracePt t="92804" x="3021013" y="979488"/>
          <p14:tracePt t="92824" x="2936875" y="1211263"/>
          <p14:tracePt t="92848" x="2705100" y="1990725"/>
          <p14:tracePt t="92885" x="2455863" y="3219450"/>
          <p14:tracePt t="92885" x="2389188" y="3616325"/>
          <p14:tracePt t="92904" x="2224088" y="4579938"/>
          <p14:tracePt t="92923" x="2141538" y="4960938"/>
          <p14:tracePt t="92945" x="1709738" y="7731125"/>
          <p14:tracePt t="92965" x="1709738" y="7980363"/>
          <p14:tracePt t="92989" x="1609725" y="8610600"/>
          <p14:tracePt t="93011" x="1593850" y="8843963"/>
          <p14:tracePt t="93033" x="1560513" y="8975725"/>
          <p14:tracePt t="93052" x="1509713" y="9142413"/>
          <p14:tracePt t="93073" x="1493838" y="9258300"/>
          <p14:tracePt t="93096" x="1476375" y="9391650"/>
          <p14:tracePt t="93136" x="1427163" y="9556750"/>
          <p14:tracePt t="93136" x="1393825" y="9656763"/>
          <p14:tracePt t="93154" x="1377950" y="9788525"/>
          <p14:tracePt t="93174" x="1377950" y="9821863"/>
          <p14:tracePt t="93197" x="1360488" y="9988550"/>
          <p14:tracePt t="93221" x="1327150" y="10037763"/>
          <p14:tracePt t="93276" x="1327150" y="10004425"/>
          <p14:tracePt t="93335" x="1360488" y="9988550"/>
          <p14:tracePt t="93335" x="1360488" y="9955213"/>
          <p14:tracePt t="93373" x="1327150" y="9906000"/>
          <p14:tracePt t="93416" x="1327150" y="9888538"/>
          <p14:tracePt t="93645" x="1327150" y="9872663"/>
          <p14:tracePt t="93662" x="1311275" y="9872663"/>
          <p14:tracePt t="93702" x="1311275" y="9839325"/>
          <p14:tracePt t="93723" x="1311275" y="9772650"/>
          <p14:tracePt t="93745" x="1311275" y="9756775"/>
          <p14:tracePt t="93766" x="1244600" y="9705975"/>
          <p14:tracePt t="93807" x="1244600" y="9672638"/>
          <p14:tracePt t="93830" x="1195388" y="9605963"/>
          <p14:tracePt t="93851" x="1162050" y="9590088"/>
          <p14:tracePt t="93872" x="1162050" y="9556750"/>
          <p14:tracePt t="93893" x="1144588" y="9540875"/>
          <p14:tracePt t="93935" x="1128713" y="9540875"/>
          <p14:tracePt t="93955" x="1128713" y="9523413"/>
          <p14:tracePt t="94144" x="1128713" y="9490075"/>
          <p14:tracePt t="94162" x="1128713" y="9474200"/>
          <p14:tracePt t="94183" x="1128713" y="9440863"/>
          <p14:tracePt t="94202" x="1128713" y="9391650"/>
          <p14:tracePt t="94245" x="1128713" y="9358313"/>
          <p14:tracePt t="94305" x="1095375" y="9358313"/>
          <p14:tracePt t="94322" x="1095375" y="9324975"/>
          <p14:tracePt t="94414" x="1095375" y="9307513"/>
          <p14:tracePt t="94489" x="1095375" y="9274175"/>
          <p14:tracePt t="94532" x="1128713" y="9274175"/>
          <p14:tracePt t="94588" x="1211263" y="9274175"/>
          <p14:tracePt t="94588" x="1311275" y="9258300"/>
          <p14:tracePt t="94629" x="1509713" y="9307513"/>
          <p14:tracePt t="94667" x="1560513" y="9324975"/>
          <p14:tracePt t="94668" x="1593850" y="9324975"/>
          <p14:tracePt t="94829" x="1560513" y="9324975"/>
          <p14:tracePt t="94882" x="1560513" y="9307513"/>
          <p14:tracePt t="94937" x="1560513" y="9274175"/>
          <p14:tracePt t="94993" x="1560513" y="9258300"/>
          <p14:tracePt t="95032" x="1593850" y="9258300"/>
          <p14:tracePt t="95050" x="1758950" y="9158288"/>
          <p14:tracePt t="95106" x="1841500" y="9091613"/>
          <p14:tracePt t="95106" x="1874838" y="9042400"/>
          <p14:tracePt t="95146" x="2074863" y="8810625"/>
          <p14:tracePt t="95147" x="2339975" y="8643938"/>
          <p14:tracePt t="95168" x="2355850" y="8628063"/>
          <p14:tracePt t="95210" x="2355850" y="8677275"/>
          <p14:tracePt t="95231" x="2389188" y="8793163"/>
          <p14:tracePt t="95251" x="2389188" y="8877300"/>
          <p14:tracePt t="95288" x="2389188" y="8910638"/>
          <p14:tracePt t="95307" x="2355850" y="8959850"/>
          <p14:tracePt t="95347" x="2355850" y="8975725"/>
          <p14:tracePt t="95347" x="2339975" y="8975725"/>
          <p14:tracePt t="95368" x="2273300" y="8975725"/>
          <p14:tracePt t="95389" x="2108200" y="8959850"/>
          <p14:tracePt t="95407" x="2074863" y="8959850"/>
          <p14:tracePt t="95449" x="2024063" y="8959850"/>
          <p14:tracePt t="95470" x="1958975" y="8910638"/>
          <p14:tracePt t="95490" x="1941513" y="8910638"/>
          <p14:tracePt t="95516" x="1908175" y="8877300"/>
          <p14:tracePt t="95557" x="1892300" y="8877300"/>
          <p14:tracePt t="95598" x="1874838" y="8877300"/>
          <p14:tracePt t="95635" x="1874838" y="8859838"/>
          <p14:tracePt t="95636" x="1841500" y="8859838"/>
          <p14:tracePt t="95671" x="1841500" y="8843963"/>
          <p14:tracePt t="95690" x="1825625" y="8810625"/>
          <p14:tracePt t="95733" x="1841500" y="8810625"/>
          <p14:tracePt t="95753" x="1874838" y="8793163"/>
          <p14:tracePt t="95811" x="2108200" y="8728075"/>
          <p14:tracePt t="95811" x="2406650" y="8810625"/>
          <p14:tracePt t="95832" x="2506663" y="8910638"/>
          <p14:tracePt t="95851" x="2538413" y="9009063"/>
          <p14:tracePt t="95871" x="2538413" y="9026525"/>
          <p14:tracePt t="95890" x="2538413" y="9091613"/>
          <p14:tracePt t="95913" x="2522538" y="9158288"/>
          <p14:tracePt t="95934" x="2455863" y="9209088"/>
          <p14:tracePt t="95972" x="2422525" y="9209088"/>
          <p14:tracePt t="96062" x="2406650" y="9209088"/>
          <p14:tracePt t="96101" x="2406650" y="9191625"/>
          <p14:tracePt t="96135" x="2355850" y="9158288"/>
          <p14:tracePt t="96155" x="2339975" y="9142413"/>
          <p14:tracePt t="96196" x="2339975" y="9124950"/>
          <p14:tracePt t="96218" x="2306638" y="9091613"/>
          <p14:tracePt t="96254" x="2290763" y="9091613"/>
          <p14:tracePt t="96254" x="2273300" y="9091613"/>
          <p14:tracePt t="96294" x="2273300" y="9075738"/>
          <p14:tracePt t="96535" x="2339975" y="9075738"/>
          <p14:tracePt t="96586" x="2355850" y="9075738"/>
          <p14:tracePt t="96586" x="2689225" y="9075738"/>
          <p14:tracePt t="96621" x="2921000" y="9042400"/>
          <p14:tracePt t="96621" x="3021013" y="9042400"/>
          <p14:tracePt t="96641" x="3086100" y="9042400"/>
          <p14:tracePt t="96666" x="3535363" y="9026525"/>
          <p14:tracePt t="96703" x="3717925" y="9026525"/>
          <p14:tracePt t="96704" x="3965575" y="9026525"/>
          <p14:tracePt t="96723" x="4032250" y="9026525"/>
          <p14:tracePt t="96744" x="4281488" y="9026525"/>
          <p14:tracePt t="96766" x="4513263" y="9009063"/>
          <p14:tracePt t="96785" x="4929188" y="9009063"/>
          <p14:tracePt t="96822" x="5094288" y="9009063"/>
          <p14:tracePt t="96865" x="5111750" y="9026525"/>
          <p14:tracePt t="96885" x="5145088" y="9026525"/>
          <p14:tracePt t="96903" x="5160963" y="9026525"/>
          <p14:tracePt t="96945" x="5178425" y="9026525"/>
          <p14:tracePt t="96967" x="5260975" y="9026525"/>
          <p14:tracePt t="96987" x="5343525" y="9009063"/>
          <p14:tracePt t="97010" x="5443538" y="8975725"/>
          <p14:tracePt t="97035" x="5492750" y="8975725"/>
          <p14:tracePt t="97072" x="5510213" y="9009063"/>
          <p14:tracePt t="97072" x="5543550" y="9009063"/>
          <p14:tracePt t="97194" x="5510213" y="9009063"/>
          <p14:tracePt t="97213" x="5426075" y="9042400"/>
          <p14:tracePt t="97235" x="5178425" y="9091613"/>
          <p14:tracePt t="97271" x="5111750" y="9091613"/>
          <p14:tracePt t="97271" x="4878388" y="9142413"/>
          <p14:tracePt t="97289" x="4579938" y="9142413"/>
          <p14:tracePt t="97311" x="4481513" y="9142413"/>
          <p14:tracePt t="97312" x="4314825" y="9142413"/>
          <p14:tracePt t="97351" x="3900488" y="9142413"/>
          <p14:tracePt t="97372" x="3086100" y="9142413"/>
          <p14:tracePt t="97391" x="2522538" y="9142413"/>
          <p14:tracePt t="97415" x="2057400" y="9142413"/>
          <p14:tracePt t="97436" x="1725613" y="9142413"/>
          <p14:tracePt t="97457" x="1493838" y="9124950"/>
          <p14:tracePt t="97479" x="1476375" y="9124950"/>
          <p14:tracePt t="97603" x="1493838" y="9124950"/>
          <p14:tracePt t="97638" x="1509713" y="9124950"/>
          <p14:tracePt t="97749" x="1543050" y="9124950"/>
          <p14:tracePt t="97818" x="1560513" y="9124950"/>
          <p14:tracePt t="97837" x="1658938" y="9091613"/>
          <p14:tracePt t="97856" x="1776413" y="9091613"/>
          <p14:tracePt t="97877" x="2057400" y="9075738"/>
          <p14:tracePt t="97899" x="2506663" y="9091613"/>
          <p14:tracePt t="97920" x="2820988" y="9091613"/>
          <p14:tracePt t="97939" x="2921000" y="9091613"/>
          <p14:tracePt t="97939" x="3252788" y="9091613"/>
          <p14:tracePt t="97962" x="3402013" y="9091613"/>
          <p14:tracePt t="97962" x="3502025" y="9091613"/>
          <p14:tracePt t="97984" x="4016375" y="9075738"/>
          <p14:tracePt t="98003" x="4198938" y="9042400"/>
          <p14:tracePt t="98022" x="4348163" y="9042400"/>
          <p14:tracePt t="98062" x="4530725" y="9075738"/>
          <p14:tracePt t="98063" x="4695825" y="9075738"/>
          <p14:tracePt t="98083" x="4713288" y="9075738"/>
          <p14:tracePt t="98123" x="4929188" y="9075738"/>
          <p14:tracePt t="98123" x="5111750" y="9075738"/>
          <p14:tracePt t="98145" x="5327650" y="9042400"/>
          <p14:tracePt t="98185" x="5510213" y="9009063"/>
          <p14:tracePt t="98204" x="5741988" y="9009063"/>
          <p14:tracePt t="98227" x="5857875" y="9026525"/>
          <p14:tracePt t="98249" x="5908675" y="9026525"/>
          <p14:tracePt t="98270" x="5924550" y="9026525"/>
          <p14:tracePt t="98323" x="5957888" y="9026525"/>
          <p14:tracePt t="98582" x="5924550" y="9026525"/>
          <p14:tracePt t="98646" x="5891213" y="9026525"/>
          <p14:tracePt t="98647" x="5791200" y="9026525"/>
          <p14:tracePt t="98666" x="5675313" y="9042400"/>
          <p14:tracePt t="98684" x="5543550" y="9042400"/>
          <p14:tracePt t="98704" x="5276850" y="9042400"/>
          <p14:tracePt t="98724" x="5210175" y="9042400"/>
          <p14:tracePt t="98747" x="5027613" y="9009063"/>
          <p14:tracePt t="98768" x="4762500" y="8975725"/>
          <p14:tracePt t="98785" x="4597400" y="8959850"/>
          <p14:tracePt t="98805" x="4464050" y="8926513"/>
          <p14:tracePt t="98827" x="4364038" y="8910638"/>
          <p14:tracePt t="98849" x="4314825" y="8910638"/>
          <p14:tracePt t="98886" x="4181475" y="8877300"/>
          <p14:tracePt t="98886" x="3998913" y="8877300"/>
          <p14:tracePt t="98905" x="3617913" y="8877300"/>
          <p14:tracePt t="98927" x="3484563" y="8877300"/>
          <p14:tracePt t="98951" x="3021013" y="8926513"/>
          <p14:tracePt t="98970" x="2538413" y="8959850"/>
          <p14:tracePt t="98991" x="2273300" y="8975725"/>
          <p14:tracePt t="99014" x="2141538" y="9009063"/>
          <p14:tracePt t="99346" x="2141538" y="9026525"/>
          <p14:tracePt t="99382" x="2173288" y="9042400"/>
          <p14:tracePt t="99403" x="2273300" y="9075738"/>
          <p14:tracePt t="99403" x="2339975" y="9075738"/>
          <p14:tracePt t="99421" x="2571750" y="9091613"/>
          <p14:tracePt t="99441" x="2903538" y="9091613"/>
          <p14:tracePt t="99466" x="3319463" y="9091613"/>
          <p14:tracePt t="99486" x="3402013" y="9091613"/>
          <p14:tracePt t="99541" x="3386138" y="9091613"/>
          <p14:tracePt t="99558" x="3368675" y="9091613"/>
          <p14:tracePt t="99601" x="3319463" y="9091613"/>
          <p14:tracePt t="99601" x="3086100" y="9124950"/>
          <p14:tracePt t="99639" x="2854325" y="9142413"/>
          <p14:tracePt t="99640" x="2689225" y="9158288"/>
          <p14:tracePt t="99748" x="2655888" y="9158288"/>
          <p14:tracePt t="100028" x="2689225" y="9158288"/>
          <p14:tracePt t="100068" x="2705100" y="9158288"/>
          <p14:tracePt t="100105" x="2738438" y="9158288"/>
          <p14:tracePt t="100106" x="2754313" y="9158288"/>
          <p14:tracePt t="100144" x="2771775" y="9158288"/>
          <p14:tracePt t="100350" x="2771775" y="9142413"/>
          <p14:tracePt t="100535" x="2805113" y="9142413"/>
          <p14:tracePt t="100669" x="2771775" y="9142413"/>
          <p14:tracePt t="100707" x="2754313" y="9142413"/>
          <p14:tracePt t="100728" x="2705100" y="9142413"/>
          <p14:tracePt t="100749" x="2689225" y="9142413"/>
          <p14:tracePt t="100771" x="2638425" y="9142413"/>
          <p14:tracePt t="100791" x="2622550" y="9142413"/>
          <p14:tracePt t="101547" x="2589213" y="9158288"/>
          <p14:tracePt t="101604" x="2571750" y="9158288"/>
          <p14:tracePt t="101643" x="2506663" y="9191625"/>
          <p14:tracePt t="101644" x="2473325" y="9191625"/>
          <p14:tracePt t="101663" x="2422525" y="9191625"/>
          <p14:tracePt t="101703" x="2306638" y="9209088"/>
          <p14:tracePt t="101741" x="2239963" y="9242425"/>
          <p14:tracePt t="101741" x="2057400" y="9242425"/>
          <p14:tracePt t="101743" x="1990725" y="9258300"/>
          <p14:tracePt t="101771" x="1676400" y="9258300"/>
          <p14:tracePt t="101790" x="1560513" y="9258300"/>
          <p14:tracePt t="101815" x="1476375" y="9258300"/>
          <p14:tracePt t="101853" x="1260475" y="9258300"/>
          <p14:tracePt t="101854" x="1195388" y="9258300"/>
          <p14:tracePt t="101874" x="1095375" y="9274175"/>
          <p14:tracePt t="101874" x="979488" y="9274175"/>
          <p14:tracePt t="101896" x="763588" y="9274175"/>
          <p14:tracePt t="101918" x="514350" y="9242425"/>
          <p14:tracePt t="101939" x="465138" y="9209088"/>
          <p14:tracePt t="101961" x="414338" y="9191625"/>
          <p14:tracePt t="101985" x="381000" y="9091613"/>
          <p14:tracePt t="102005" x="381000" y="9042400"/>
          <p14:tracePt t="102024" x="381000" y="8959850"/>
          <p14:tracePt t="102068" x="398463" y="8910638"/>
          <p14:tracePt t="102068" x="414338" y="8859838"/>
          <p14:tracePt t="102106" x="498475" y="8810625"/>
          <p14:tracePt t="102148" x="614363" y="8759825"/>
          <p14:tracePt t="102148" x="696913" y="8743950"/>
          <p14:tracePt t="102169" x="730250" y="8743950"/>
          <p14:tracePt t="102207" x="879475" y="8728075"/>
          <p14:tracePt t="102231" x="1260475" y="8728075"/>
          <p14:tracePt t="102252" x="1609725" y="8728075"/>
          <p14:tracePt t="102288" x="2057400" y="8728075"/>
          <p14:tracePt t="102307" x="2473325" y="8728075"/>
          <p14:tracePt t="102329" x="2921000" y="8728075"/>
          <p14:tracePt t="102351" x="3103563" y="8728075"/>
          <p14:tracePt t="102369" x="3170238" y="8728075"/>
          <p14:tracePt t="102389" x="4016375" y="8694738"/>
          <p14:tracePt t="102411" x="4414838" y="8694738"/>
          <p14:tracePt t="102435" x="4795838" y="8694738"/>
          <p14:tracePt t="102454" x="6189663" y="8694738"/>
          <p14:tracePt t="102472" x="6323013" y="8694738"/>
          <p14:tracePt t="102515" x="6405563" y="8694738"/>
          <p14:tracePt t="102516" x="6605588" y="8743950"/>
          <p14:tracePt t="102534" x="6688138" y="8810625"/>
          <p14:tracePt t="102575" x="6688138" y="8843963"/>
          <p14:tracePt t="102619" x="6654800" y="8843963"/>
          <p14:tracePt t="102639" x="6654800" y="8859838"/>
          <p14:tracePt t="102662" x="6323013" y="9009063"/>
          <p14:tracePt t="102667" x="6240463" y="9026525"/>
          <p14:tracePt t="102688" x="5492750" y="9158288"/>
          <p14:tracePt t="102728" x="5294313" y="9191625"/>
          <p14:tracePt t="102728" x="4314825" y="9258300"/>
          <p14:tracePt t="102751" x="3733800" y="9307513"/>
          <p14:tracePt t="102770" x="2571750" y="9324975"/>
          <p14:tracePt t="102788" x="2024063" y="9324975"/>
          <p14:tracePt t="102807" x="1841500" y="9274175"/>
          <p14:tracePt t="102830" x="1658938" y="9242425"/>
          <p14:tracePt t="102852" x="1609725" y="9242425"/>
          <p14:tracePt t="102873" x="1360488" y="9158288"/>
          <p14:tracePt t="102895" x="1211263" y="9142413"/>
          <p14:tracePt t="102921" x="1095375" y="9124950"/>
          <p14:tracePt t="102940" x="1012825" y="9091613"/>
          <p14:tracePt t="102963" x="979488" y="9091613"/>
          <p14:tracePt t="102985" x="912813" y="9075738"/>
          <p14:tracePt t="103005" x="863600" y="9075738"/>
          <p14:tracePt t="103116" x="912813" y="9042400"/>
          <p14:tracePt t="103116" x="1128713" y="9009063"/>
          <p14:tracePt t="103133" x="1195388" y="9009063"/>
          <p14:tracePt t="103171" x="1958975" y="8926513"/>
          <p14:tracePt t="103172" x="2571750" y="8877300"/>
          <p14:tracePt t="103190" x="2705100" y="8877300"/>
          <p14:tracePt t="103212" x="3086100" y="8926513"/>
          <p14:tracePt t="103232" x="3402013" y="9026525"/>
          <p14:tracePt t="103256" x="3551238" y="9091613"/>
          <p14:tracePt t="103278" x="3568700" y="9091613"/>
          <p14:tracePt t="103336" x="3551238" y="9091613"/>
          <p14:tracePt t="103374" x="3551238" y="9075738"/>
          <p14:tracePt t="103413" x="3551238" y="9091613"/>
          <p14:tracePt t="103431" x="3502025" y="9158288"/>
          <p14:tracePt t="103829" x="3484563" y="9091613"/>
          <p14:tracePt t="103848" x="3451225" y="9042400"/>
          <p14:tracePt t="103910" x="3451225" y="9026525"/>
          <p14:tracePt t="103953" x="3435350" y="9009063"/>
          <p14:tracePt t="103973" x="3435350" y="8877300"/>
          <p14:tracePt t="103995" x="3435350" y="8843963"/>
          <p14:tracePt t="104016" x="3402013" y="8694738"/>
          <p14:tracePt t="104037" x="3402013" y="8643938"/>
          <p14:tracePt t="104057" x="3435350" y="8561388"/>
          <p14:tracePt t="104079" x="3451225" y="8412163"/>
          <p14:tracePt t="104120" x="3484563" y="8396288"/>
          <p14:tracePt t="104120" x="3502025" y="8278813"/>
          <p14:tracePt t="104139" x="3535363" y="8229600"/>
          <p14:tracePt t="104161" x="3535363" y="8213725"/>
          <p14:tracePt t="104203" x="3535363" y="8180388"/>
          <p14:tracePt t="105354" x="3535363" y="8213725"/>
          <p14:tracePt t="105391" x="3535363" y="8229600"/>
          <p14:tracePt t="105412" x="3551238" y="8229600"/>
          <p14:tracePt t="105434" x="3568700" y="8245475"/>
          <p14:tracePt t="105474" x="3551238" y="8229600"/>
          <p14:tracePt t="105518" x="3502025" y="8162925"/>
          <p14:tracePt t="105557" x="3502025" y="8096250"/>
          <p14:tracePt t="105920" x="3502025" y="8062913"/>
          <p14:tracePt t="105957" x="3535363" y="8013700"/>
          <p14:tracePt t="105978" x="3535363" y="7980363"/>
          <p14:tracePt t="106023" x="3535363" y="7848600"/>
          <p14:tracePt t="106115" x="3535363" y="7831138"/>
          <p14:tracePt t="107917" x="3502025" y="7831138"/>
          <p14:tracePt t="107958" x="3484563" y="7831138"/>
          <p14:tracePt t="107982" x="3451225" y="7831138"/>
          <p14:tracePt t="108202" x="3435350" y="7831138"/>
          <p14:tracePt t="108244" x="3402013" y="7831138"/>
          <p14:tracePt t="108245" x="3386138" y="7831138"/>
          <p14:tracePt t="108263" x="3286125" y="7831138"/>
          <p14:tracePt t="108285" x="3170238" y="7848600"/>
          <p14:tracePt t="108307" x="3052763" y="7897813"/>
          <p14:tracePt t="108347" x="2936875" y="7947025"/>
          <p14:tracePt t="108347" x="2903538" y="7947025"/>
          <p14:tracePt t="108388" x="2903538" y="7848600"/>
          <p14:tracePt t="108411" x="2854325" y="7781925"/>
          <p14:tracePt t="108418" x="2820988" y="7699375"/>
          <p14:tracePt t="108440" x="2805113" y="7648575"/>
          <p14:tracePt t="108483" x="3152775" y="7699375"/>
          <p14:tracePt t="108741" x="3136900" y="7699375"/>
          <p14:tracePt t="108762" x="3052763" y="7699375"/>
          <p14:tracePt t="108763" x="2987675" y="7699375"/>
          <p14:tracePt t="108785" x="2655888" y="7848600"/>
          <p14:tracePt t="108806" x="2455863" y="7947025"/>
          <p14:tracePt t="108807" x="2239963" y="7997825"/>
          <p14:tracePt t="108848" x="1841500" y="7997825"/>
          <p14:tracePt t="108849" x="1758950" y="7931150"/>
          <p14:tracePt t="108868" x="1560513" y="7532688"/>
          <p14:tracePt t="108890" x="1493838" y="7067550"/>
          <p14:tracePt t="108913" x="1476375" y="6238875"/>
          <p14:tracePt t="108936" x="1593850" y="5010150"/>
          <p14:tracePt t="108956" x="1758950" y="3302000"/>
          <p14:tracePt t="108977" x="1776413" y="2986088"/>
          <p14:tracePt t="108984" x="1792288" y="2571750"/>
          <p14:tracePt t="109006" x="1892300" y="1609725"/>
          <p14:tracePt t="109047" x="2008188" y="1028700"/>
          <p14:tracePt t="109048" x="2074863" y="812800"/>
          <p14:tracePt t="109068" x="2108200" y="796925"/>
          <p14:tracePt t="109110" x="2124075" y="796925"/>
          <p14:tracePt t="109131" x="2141538" y="796925"/>
          <p14:tracePt t="109153" x="2173288" y="796925"/>
          <p14:tracePt t="109173" x="2173288" y="812800"/>
          <p14:tracePt t="109944" x="2173288" y="846138"/>
          <p14:tracePt t="109944" x="2173288" y="895350"/>
          <p14:tracePt t="109964" x="2173288" y="962025"/>
          <p14:tracePt t="109985" x="2173288" y="1327150"/>
          <p14:tracePt t="110007" x="2173288" y="1427163"/>
          <p14:tracePt t="110030" x="2173288" y="1543050"/>
          <p14:tracePt t="110051" x="2273300" y="1709738"/>
          <p14:tracePt t="110072" x="2473325" y="1941513"/>
          <p14:tracePt t="110113" x="3386138" y="2471738"/>
          <p14:tracePt t="110353" x="3203575" y="2620963"/>
          <p14:tracePt t="110389" x="3021013" y="2787650"/>
          <p14:tracePt t="110390" x="2854325" y="2903538"/>
          <p14:tracePt t="110412" x="2571750" y="3219450"/>
          <p14:tracePt t="110434" x="2273300" y="3616325"/>
          <p14:tracePt t="110462" x="2024063" y="3716338"/>
          <p14:tracePt t="110462" x="1892300" y="3733800"/>
          <p14:tracePt t="110484" x="1841500" y="3733800"/>
          <p14:tracePt t="110504" x="1792288" y="3733800"/>
          <p14:tracePt t="110547" x="1543050" y="3733800"/>
          <p14:tracePt t="110547" x="1393825" y="3733800"/>
          <p14:tracePt t="110586" x="1028700" y="3767138"/>
          <p14:tracePt t="110586" x="746125" y="3816350"/>
          <p14:tracePt t="110607" x="696913" y="3816350"/>
          <p14:tracePt t="110608" x="630238" y="3816350"/>
          <p14:tracePt t="110649" x="381000" y="3584575"/>
          <p14:tracePt t="110649" x="215900" y="3101975"/>
          <p14:tracePt t="110670" x="100013" y="2389188"/>
          <p14:tracePt t="110886" x="2473325" y="563563"/>
          <p14:tracePt t="110905" x="3435350" y="1941513"/>
          <p14:tracePt t="110930" x="3883025" y="2870200"/>
          <p14:tracePt t="110951" x="3998913" y="3268663"/>
          <p14:tracePt t="110968" x="4065588" y="5824538"/>
          <p14:tracePt t="110968" x="3833813" y="7483475"/>
          <p14:tracePt t="110989" x="3733800" y="7897813"/>
          <p14:tracePt t="111012" x="3451225" y="9075738"/>
          <p14:tracePt t="111051" x="3386138" y="9374188"/>
          <p14:tracePt t="111072" x="3335338" y="9590088"/>
          <p14:tracePt t="111440" x="979488" y="10104438"/>
          <p14:tracePt t="111462" x="812800" y="9888538"/>
          <p14:tracePt t="111484" x="763588" y="9821863"/>
          <p14:tracePt t="111485" x="730250" y="9705975"/>
          <p14:tracePt t="111505" x="696913" y="9705975"/>
          <p14:tracePt t="111527" x="696913" y="9540875"/>
          <p14:tracePt t="111551" x="812800" y="9324975"/>
          <p14:tracePt t="111594" x="1162050" y="8926513"/>
          <p14:tracePt t="111594" x="1360488" y="8759825"/>
          <p14:tracePt t="111637" x="1543050" y="8643938"/>
          <p14:tracePt t="111637" x="2024063" y="8512175"/>
          <p14:tracePt t="111658" x="2538413" y="8610600"/>
          <p14:tracePt t="111684" x="2921000" y="8810625"/>
          <p14:tracePt t="111722" x="3368675" y="9158288"/>
          <p14:tracePt t="111722" x="3551238" y="9556750"/>
          <p14:tracePt t="111745" x="3600450" y="9656763"/>
          <p14:tracePt t="111745" x="3600450" y="9788525"/>
          <p14:tracePt t="111766" x="3451225" y="9988550"/>
          <p14:tracePt t="111829" x="3103563" y="10171113"/>
          <p14:tracePt t="111868" x="2754313" y="10220325"/>
          <p14:tracePt t="111869" x="2455863" y="10237788"/>
          <p14:tracePt t="111889" x="1874838" y="10171113"/>
          <p14:tracePt t="111931" x="1709738" y="10153650"/>
          <p14:tracePt t="111931" x="1493838" y="10055225"/>
          <p14:tracePt t="111950" x="1244600" y="9839325"/>
          <p14:tracePt t="111970" x="1195388" y="9556750"/>
          <p14:tracePt t="111994" x="1211263" y="9209088"/>
          <p14:tracePt t="112020" x="1244600" y="9042400"/>
          <p14:tracePt t="112041" x="1311275" y="8843963"/>
          <p14:tracePt t="112063" x="1443038" y="8677275"/>
          <p14:tracePt t="112102" x="1676400" y="8528050"/>
          <p14:tracePt t="112103" x="1941513" y="8362950"/>
          <p14:tracePt t="112144" x="2074863" y="8329613"/>
          <p14:tracePt t="112145" x="2622550" y="8278813"/>
          <p14:tracePt t="112164" x="2738438" y="8278813"/>
          <p14:tracePt t="112184" x="3286125" y="8362950"/>
          <p14:tracePt t="112203" x="3484563" y="8494713"/>
          <p14:tracePt t="112223" x="3667125" y="8793163"/>
          <p14:tracePt t="112246" x="3667125" y="9026525"/>
          <p14:tracePt t="112268" x="3600450" y="9274175"/>
          <p14:tracePt t="112304" x="3484563" y="9474200"/>
          <p14:tracePt t="112328" x="3252788" y="9590088"/>
          <p14:tracePt t="112334" x="3203575" y="9605963"/>
          <p14:tracePt t="112376" x="3052763" y="9656763"/>
          <p14:tracePt t="112376" x="3021013" y="9656763"/>
          <p14:tracePt t="112436" x="2987675" y="9656763"/>
          <p14:tracePt t="112577" x="2970213" y="9656763"/>
          <p14:tracePt t="112577" x="2936875" y="9656763"/>
          <p14:tracePt t="112594" x="2903538" y="9672638"/>
          <p14:tracePt t="112633" x="2854325" y="9672638"/>
          <p14:tracePt t="112634" x="2705100" y="9723438"/>
          <p14:tracePt t="112655" x="2455863" y="9788525"/>
          <p14:tracePt t="112678" x="2273300" y="9821863"/>
          <p14:tracePt t="112701" x="2190750" y="9821863"/>
          <p14:tracePt t="112766" x="2190750" y="9788525"/>
          <p14:tracePt t="112805" x="2173288" y="9788525"/>
          <p14:tracePt t="112848" x="2141538" y="9788525"/>
          <p14:tracePt t="112868" x="2024063" y="9821863"/>
          <p14:tracePt t="112889" x="1990725" y="9821863"/>
          <p14:tracePt t="112911" x="1892300" y="9872663"/>
          <p14:tracePt t="112934" x="1874838" y="9888538"/>
          <p14:tracePt t="112953" x="1825625" y="9906000"/>
          <p14:tracePt t="112993" x="1792288" y="9906000"/>
          <p14:tracePt t="113129" x="1792288" y="9888538"/>
          <p14:tracePt t="113169" x="1825625" y="9888538"/>
          <p14:tracePt t="113189" x="1841500" y="9872663"/>
          <p14:tracePt t="113213" x="1941513" y="9821863"/>
          <p14:tracePt t="113255" x="2057400" y="9756775"/>
          <p14:tracePt t="113255" x="2355850" y="9639300"/>
          <p14:tracePt t="113279" x="2689225" y="9556750"/>
          <p14:tracePt t="113301" x="2970213" y="9540875"/>
          <p14:tracePt t="113323" x="3036888" y="9556750"/>
          <p14:tracePt t="113345" x="3203575" y="9656763"/>
          <p14:tracePt t="113371" x="3319463" y="9788525"/>
          <p14:tracePt t="113394" x="3386138" y="9888538"/>
          <p14:tracePt t="113436" x="3402013" y="9906000"/>
          <p14:tracePt t="113502" x="3386138" y="9906000"/>
          <p14:tracePt t="113519" x="3386138" y="9888538"/>
          <p14:tracePt t="113597" x="3368675" y="9888538"/>
          <p14:tracePt t="113636" x="3335338" y="9888538"/>
          <p14:tracePt t="113657" x="3286125" y="9906000"/>
          <p14:tracePt t="113680" x="3286125" y="9939338"/>
          <p14:tracePt t="113701" x="3268663" y="9939338"/>
          <p14:tracePt t="114074" x="3268663" y="9906000"/>
          <p14:tracePt t="114538" x="3268663" y="9888538"/>
          <p14:tracePt t="114579" x="3268663" y="9872663"/>
          <p14:tracePt t="114619" x="3268663" y="9839325"/>
          <p14:tracePt t="114619" x="3268663" y="9821863"/>
          <p14:tracePt t="114639" x="3219450" y="9756775"/>
          <p14:tracePt t="114662" x="3170238" y="9672638"/>
          <p14:tracePt t="114682" x="3086100" y="9540875"/>
          <p14:tracePt t="114704" x="2987675" y="9307513"/>
          <p14:tracePt t="114726" x="2921000" y="9124950"/>
          <p14:tracePt t="114747" x="2870200" y="8910638"/>
          <p14:tracePt t="114767" x="2854325" y="8843963"/>
          <p14:tracePt t="114789" x="2870200" y="8561388"/>
          <p14:tracePt t="114831" x="3021013" y="8213725"/>
          <p14:tracePt t="114831" x="3086100" y="8096250"/>
          <p14:tracePt t="114852" x="3335338" y="8047038"/>
          <p14:tracePt t="115079" x="3335338" y="7997825"/>
          <p14:tracePt t="115118" x="3335338" y="7947025"/>
          <p14:tracePt t="115136" x="3319463" y="7881938"/>
          <p14:tracePt t="115157" x="3286125" y="7781925"/>
          <p14:tracePt t="115181" x="3286125" y="7731125"/>
          <p14:tracePt t="115203" x="3286125" y="7715250"/>
          <p14:tracePt t="115227" x="3286125" y="7699375"/>
          <p14:tracePt t="115251" x="3286125" y="7666038"/>
          <p14:tracePt t="115269" x="3268663" y="7648575"/>
          <p14:tracePt t="115290" x="3268663" y="7615238"/>
          <p14:tracePt t="115315" x="3268663" y="7599363"/>
          <p14:tracePt t="115337" x="3252788" y="7581900"/>
          <p14:tracePt t="115382" x="3252788" y="7548563"/>
          <p14:tracePt t="115382" x="3252788" y="7483475"/>
          <p14:tracePt t="115399" x="3252788" y="7432675"/>
          <p14:tracePt t="115437" x="3219450" y="7416800"/>
          <p14:tracePt t="115458" x="3219450" y="7367588"/>
          <p14:tracePt t="115480" x="3219450" y="7334250"/>
          <p14:tracePt t="115501" x="3219450" y="7316788"/>
          <p14:tracePt t="115545" x="3219450" y="7300913"/>
          <p14:tracePt t="115604" x="3219450" y="7267575"/>
          <p14:tracePt t="115628" x="3219450" y="7250113"/>
          <p14:tracePt t="115672" x="3219450" y="7216775"/>
          <p14:tracePt t="115694" x="3219450" y="7200900"/>
          <p14:tracePt t="115739" x="3219450" y="7185025"/>
          <p14:tracePt t="115767" x="3219450" y="7151688"/>
          <p14:tracePt t="115808" x="3219450" y="7134225"/>
          <p14:tracePt t="115851" x="3203575" y="7100888"/>
          <p14:tracePt t="116028" x="3203575" y="7085013"/>
          <p14:tracePt t="116114" x="3203575" y="7067550"/>
          <p14:tracePt t="116188" x="3170238" y="7067550"/>
          <p14:tracePt t="116207" x="3170238" y="7034213"/>
          <p14:tracePt t="116451" x="3170238" y="7018338"/>
          <p14:tracePt t="116643" x="3203575" y="7018338"/>
          <p14:tracePt t="116681" x="3203575" y="7034213"/>
          <p14:tracePt t="116699" x="3219450" y="7034213"/>
          <p14:tracePt t="116719" x="3268663" y="7085013"/>
          <p14:tracePt t="116739" x="3268663" y="7100888"/>
          <p14:tracePt t="117008" x="3268663" y="7085013"/>
          <p14:tracePt t="117079" x="3268663" y="7034213"/>
          <p14:tracePt t="117156" x="3268663" y="7018338"/>
          <p14:tracePt t="117199" x="3268663" y="6985000"/>
          <p14:tracePt t="118114" x="3368675" y="6902450"/>
          <p14:tracePt t="118114" x="3617913" y="6519863"/>
          <p14:tracePt t="118132" x="3717925" y="6388100"/>
          <p14:tracePt t="118153" x="3833813" y="5824538"/>
          <p14:tracePt t="118172" x="3651250" y="4130675"/>
          <p14:tracePt t="118193" x="3252788" y="2339975"/>
          <p14:tracePt t="118213" x="3170238" y="2157413"/>
          <p14:tracePt t="118213" x="3103563" y="1890713"/>
          <p14:tracePt t="118235" x="2970213" y="1643063"/>
          <p14:tracePt t="118255" x="2970213" y="1609725"/>
          <p14:tracePt t="118278" x="2936875" y="1609725"/>
          <p14:tracePt t="118340" x="2870200" y="1643063"/>
          <p14:tracePt t="118360" x="2854325" y="1658938"/>
          <p14:tracePt t="118382" x="2655888" y="1725613"/>
          <p14:tracePt t="118403" x="2622550" y="1725613"/>
          <p14:tracePt t="118423" x="2571750" y="1725613"/>
          <p14:tracePt t="118447" x="2422525" y="1758950"/>
          <p14:tracePt t="118467" x="2306638" y="1774825"/>
          <p14:tracePt t="118489" x="2057400" y="1924050"/>
          <p14:tracePt t="118511" x="1643063" y="2106613"/>
          <p14:tracePt t="118532" x="1509713" y="2106613"/>
          <p14:tracePt t="118554" x="1476375" y="2106613"/>
          <p14:tracePt t="118595" x="1377950" y="2106613"/>
          <p14:tracePt t="118596" x="1277938" y="2106613"/>
          <p14:tracePt t="118635" x="1244600" y="1941513"/>
          <p14:tracePt t="118656" x="1211263" y="1409700"/>
          <p14:tracePt t="118679" x="1211263" y="1012825"/>
          <p14:tracePt t="118704" x="1211263" y="846138"/>
          <p14:tracePt t="118748" x="1260475" y="779463"/>
          <p14:tracePt t="118788" x="1377950" y="563563"/>
          <p14:tracePt t="118846" x="1377950" y="530225"/>
          <p14:tracePt t="118905" x="1360488" y="530225"/>
          <p14:tracePt t="118928" x="1277938" y="514350"/>
          <p14:tracePt t="118949" x="1244600" y="514350"/>
          <p14:tracePt t="118972" x="1128713" y="465138"/>
          <p14:tracePt t="118994" x="1046163" y="414338"/>
          <p14:tracePt t="119018" x="1028700" y="381000"/>
          <p14:tracePt t="119056" x="1012825" y="347663"/>
          <p14:tracePt t="119057" x="1012825" y="331788"/>
          <p14:tracePt t="119078" x="1028700" y="298450"/>
          <p14:tracePt t="119098" x="1095375" y="231775"/>
          <p14:tracePt t="119139" x="1128713" y="215900"/>
          <p14:tracePt t="119140" x="1260475" y="133350"/>
          <p14:tracePt t="119202" x="2074863" y="15875"/>
          <p14:tracePt t="119223" x="2108200" y="49213"/>
          <p14:tracePt t="119224" x="2124075" y="66675"/>
          <p14:tracePt t="119251" x="2173288" y="166688"/>
          <p14:tracePt t="119269" x="2224088" y="182563"/>
          <p14:tracePt t="119291" x="2224088" y="215900"/>
          <p14:tracePt t="119315" x="2224088" y="231775"/>
          <p14:tracePt t="119338" x="2190750" y="265113"/>
          <p14:tracePt t="119359" x="2141538" y="331788"/>
          <p14:tracePt t="119378" x="2074863" y="398463"/>
          <p14:tracePt t="119399" x="2024063" y="414338"/>
          <p14:tracePt t="119419" x="1908175" y="498475"/>
          <p14:tracePt t="119439" x="1776413" y="563563"/>
          <p14:tracePt t="119462" x="1709738" y="563563"/>
          <p14:tracePt t="119501" x="1560513" y="581025"/>
          <p14:tracePt t="119520" x="1393825" y="563563"/>
          <p14:tracePt t="119540" x="1377950" y="530225"/>
          <p14:tracePt t="119584" x="1277938" y="498475"/>
          <p14:tracePt t="119584" x="1260475" y="498475"/>
          <p14:tracePt t="119620" x="1260475" y="465138"/>
          <p14:tracePt t="119621" x="1244600" y="465138"/>
          <p14:tracePt t="119665" x="1244600" y="414338"/>
          <p14:tracePt t="119701" x="1277938" y="381000"/>
          <p14:tracePt t="119722" x="1393825" y="282575"/>
          <p14:tracePt t="119744" x="1443038" y="265113"/>
          <p14:tracePt t="119745" x="1509713" y="215900"/>
          <p14:tracePt t="119765" x="1560513" y="182563"/>
          <p14:tracePt t="119785" x="1658938" y="133350"/>
          <p14:tracePt t="119805" x="1776413" y="115888"/>
          <p14:tracePt t="119828" x="1841500" y="133350"/>
          <p14:tracePt t="119834" x="1908175" y="182563"/>
          <p14:tracePt t="119856" x="2057400" y="282575"/>
          <p14:tracePt t="119898" x="2074863" y="298450"/>
          <p14:tracePt t="119898" x="2141538" y="381000"/>
          <p14:tracePt t="119919" x="2173288" y="398463"/>
          <p14:tracePt t="119938" x="2173288" y="414338"/>
          <p14:tracePt t="120153" x="2173288" y="447675"/>
          <p14:tracePt t="120172" x="2141538" y="447675"/>
          <p14:tracePt t="120211" x="2173288" y="447675"/>
          <p14:tracePt t="120232" x="2190750" y="530225"/>
          <p14:tracePt t="120251" x="2290763" y="681038"/>
          <p14:tracePt t="120289" x="2455863" y="862013"/>
          <p14:tracePt t="120582" x="2422525" y="746125"/>
          <p14:tracePt t="120582" x="2422525" y="730250"/>
          <p14:tracePt t="120618" x="2422525" y="696913"/>
          <p14:tracePt t="120619" x="2389188" y="696913"/>
          <p14:tracePt t="120638" x="2339975" y="696913"/>
          <p14:tracePt t="120681" x="2173288" y="696913"/>
          <p14:tracePt t="120682" x="1941513" y="647700"/>
          <p14:tracePt t="120701" x="1841500" y="630238"/>
          <p14:tracePt t="120719" x="1643063" y="614363"/>
          <p14:tracePt t="120739" x="1360488" y="614363"/>
          <p14:tracePt t="120761" x="1260475" y="614363"/>
          <p14:tracePt t="120785" x="1211263" y="614363"/>
          <p14:tracePt t="120805" x="1195388" y="614363"/>
          <p14:tracePt t="120828" x="1195388" y="581025"/>
          <p14:tracePt t="120868" x="1162050" y="581025"/>
          <p14:tracePt t="120887" x="1144588" y="530225"/>
          <p14:tracePt t="120907" x="1128713" y="514350"/>
          <p14:tracePt t="120930" x="1095375" y="498475"/>
          <p14:tracePt t="120952" x="1095375" y="465138"/>
          <p14:tracePt t="120973" x="1095375" y="398463"/>
          <p14:tracePt t="120995" x="1095375" y="331788"/>
          <p14:tracePt t="121018" x="1128713" y="282575"/>
          <p14:tracePt t="121038" x="1144588" y="231775"/>
          <p14:tracePt t="121061" x="1260475" y="133350"/>
          <p14:tracePt t="121101" x="1311275" y="133350"/>
          <p14:tracePt t="121139" x="1327150" y="133350"/>
          <p14:tracePt t="121140" x="1327150" y="166688"/>
          <p14:tracePt t="121217" x="1327150" y="133350"/>
          <p14:tracePt t="121357" x="531813" y="100013"/>
          <p14:tracePt t="121380" x="331788" y="447675"/>
          <p14:tracePt t="121399" x="0" y="979488"/>
          <p14:tracePt t="121702" x="166688" y="7764463"/>
          <p14:tracePt t="121721" x="231775" y="7881938"/>
          <p14:tracePt t="121722" x="282575" y="7980363"/>
          <p14:tracePt t="121744" x="498475" y="8229600"/>
          <p14:tracePt t="121745" x="614363" y="8345488"/>
          <p14:tracePt t="121768" x="796925" y="8561388"/>
          <p14:tracePt t="121768" x="846138" y="8610600"/>
          <p14:tracePt t="121789" x="879475" y="8677275"/>
          <p14:tracePt t="121811" x="979488" y="8810625"/>
          <p14:tracePt t="121811" x="1028700" y="8843963"/>
          <p14:tracePt t="121812" x="1046163" y="8959850"/>
          <p14:tracePt t="121834" x="1077913" y="9009063"/>
          <p14:tracePt t="121835" x="1128713" y="9042400"/>
          <p14:tracePt t="121855" x="1244600" y="9209088"/>
          <p14:tracePt t="121878" x="1443038" y="9391650"/>
          <p14:tracePt t="121901" x="1593850" y="9490075"/>
          <p14:tracePt t="121922" x="1874838" y="9639300"/>
          <p14:tracePt t="121944" x="2141538" y="9756775"/>
          <p14:tracePt t="121984" x="2273300" y="9788525"/>
          <p14:tracePt t="121984" x="2738438" y="9955213"/>
          <p14:tracePt t="122003" x="3335338" y="9988550"/>
          <p14:tracePt t="122003" x="3435350" y="9988550"/>
          <p14:tracePt t="122023" x="3833813" y="9939338"/>
          <p14:tracePt t="122048" x="4132263" y="9872663"/>
          <p14:tracePt t="122048" x="4414838" y="9788525"/>
          <p14:tracePt t="122070" x="4878388" y="9556750"/>
          <p14:tracePt t="122111" x="5045075" y="9440863"/>
          <p14:tracePt t="122112" x="5160963" y="9358313"/>
          <p14:tracePt t="122133" x="5741988" y="8013700"/>
          <p14:tracePt t="122156" x="5791200" y="7699375"/>
          <p14:tracePt t="122197" x="5842000" y="6105525"/>
          <p14:tracePt t="122198" x="5726113" y="5094288"/>
          <p14:tracePt t="122218" x="5392738" y="3186113"/>
          <p14:tracePt t="122238" x="5327650" y="2919413"/>
          <p14:tracePt t="122258" x="5060950" y="2124075"/>
          <p14:tracePt t="122278" x="4978400" y="1890713"/>
          <p14:tracePt t="122301" x="4795838" y="1476375"/>
          <p14:tracePt t="122321" x="4348163" y="846138"/>
          <p14:tracePt t="122342" x="4083050" y="530225"/>
          <p14:tracePt t="122366" x="3767138" y="298450"/>
          <p14:tracePt t="122386" x="3335338" y="133350"/>
          <p14:tracePt t="122427" x="3203575" y="100013"/>
          <p14:tracePt t="122427" x="3021013" y="15875"/>
          <p14:tracePt t="122447" x="2771775" y="15875"/>
          <p14:tracePt t="122468" x="2589213" y="66675"/>
          <p14:tracePt t="122487" x="2506663" y="115888"/>
          <p14:tracePt t="122506" x="2173288" y="298450"/>
          <p14:tracePt t="122528" x="1874838" y="498475"/>
          <p14:tracePt t="122548" x="1725613" y="581025"/>
          <p14:tracePt t="122586" x="1427163" y="862013"/>
          <p14:tracePt t="122586" x="1144588" y="1144588"/>
          <p14:tracePt t="122623" x="1012825" y="1360488"/>
          <p14:tracePt t="122623" x="796925" y="1758950"/>
          <p14:tracePt t="122644" x="696913" y="2057400"/>
          <p14:tracePt t="122645" x="681038" y="2224088"/>
          <p14:tracePt t="122668" x="630238" y="2803525"/>
          <p14:tracePt t="122690" x="630238" y="2986088"/>
          <p14:tracePt t="122690" x="630238" y="3152775"/>
          <p14:tracePt t="122710" x="630238" y="3883025"/>
          <p14:tracePt t="122730" x="581025" y="4529138"/>
          <p14:tracePt t="122752" x="563563" y="4927600"/>
          <p14:tracePt t="122774" x="531813" y="5475288"/>
          <p14:tracePt t="122799" x="531813" y="6005513"/>
          <p14:tracePt t="122818" x="563563" y="6454775"/>
          <p14:tracePt t="122856" x="681038" y="6951663"/>
          <p14:tracePt t="122856" x="696913" y="7085013"/>
          <p14:tracePt t="122877" x="746125" y="7200900"/>
          <p14:tracePt t="122901" x="1244600" y="7897813"/>
          <p14:tracePt t="122922" x="1377950" y="8013700"/>
          <p14:tracePt t="122944" x="1658938" y="8213725"/>
          <p14:tracePt t="122967" x="1990725" y="8412163"/>
          <p14:tracePt t="122986" x="2571750" y="8677275"/>
          <p14:tracePt t="123006" x="3086100" y="8859838"/>
          <p14:tracePt t="123028" x="3402013" y="8926513"/>
          <p14:tracePt t="123049" x="3767138" y="8975725"/>
          <p14:tracePt t="123068" x="4546600" y="9042400"/>
          <p14:tracePt t="123106" x="5027613" y="9091613"/>
          <p14:tracePt t="123107" x="5626100" y="9091613"/>
          <p14:tracePt t="123149" x="5957888" y="9091613"/>
          <p14:tracePt t="123149" x="6173788" y="9075738"/>
          <p14:tracePt t="123167" x="6405563" y="8926513"/>
          <p14:tracePt t="123186" x="6605588" y="8743950"/>
          <p14:tracePt t="123207" x="6721475" y="8628063"/>
          <p14:tracePt t="123232" x="7102475" y="7931150"/>
          <p14:tracePt t="123256" x="7169150" y="7648575"/>
          <p14:tracePt t="123296" x="7318375" y="6702425"/>
          <p14:tracePt t="123296" x="7335838" y="6519863"/>
          <p14:tracePt t="123296" x="7335838" y="5840413"/>
          <p14:tracePt t="123316" x="7318375" y="5608638"/>
          <p14:tracePt t="123334" x="7285038" y="4729163"/>
          <p14:tracePt t="123353" x="7235825" y="3616325"/>
          <p14:tracePt t="123378" x="7218363" y="3433763"/>
          <p14:tracePt t="123399" x="7119938" y="2870200"/>
          <p14:tracePt t="123420" x="7002463" y="2455863"/>
          <p14:tracePt t="123439" x="6953250" y="2355850"/>
          <p14:tracePt t="123461" x="6886575" y="2239963"/>
          <p14:tracePt t="123502" x="6704013" y="2073275"/>
          <p14:tracePt t="123502" x="6538913" y="1941513"/>
          <p14:tracePt t="123523" x="6356350" y="1725613"/>
          <p14:tracePt t="123544" x="6323013" y="1676400"/>
          <p14:tracePt t="123545" x="6240463" y="1558925"/>
          <p14:tracePt t="123568" x="6189663" y="1527175"/>
          <p14:tracePt t="123613" x="5924550" y="1293813"/>
          <p14:tracePt t="123613" x="5791200" y="1095375"/>
          <p14:tracePt t="123634" x="5675313" y="962025"/>
          <p14:tracePt t="123634" x="5575300" y="812800"/>
          <p14:tracePt t="123653" x="5543550" y="779463"/>
          <p14:tracePt t="123673" x="5392738" y="630238"/>
          <p14:tracePt t="123715" x="5327650" y="614363"/>
          <p14:tracePt t="123715" x="5160963" y="581025"/>
          <p14:tracePt t="123734" x="5111750" y="581025"/>
          <p14:tracePt t="123756" x="5027613" y="581025"/>
          <p14:tracePt t="123778" x="4795838" y="614363"/>
          <p14:tracePt t="123801" x="4397375" y="647700"/>
          <p14:tracePt t="123820" x="4181475" y="730250"/>
          <p14:tracePt t="123840" x="4032250" y="796925"/>
          <p14:tracePt t="123865" x="3998913" y="812800"/>
          <p14:tracePt t="123885" x="3965575" y="812800"/>
          <p14:tracePt t="123907" x="3949700" y="862013"/>
          <p14:tracePt t="123949" x="3833813" y="1012825"/>
          <p14:tracePt t="123951" x="3800475" y="1044575"/>
          <p14:tracePt t="123979" x="3783013" y="1044575"/>
          <p14:tracePt t="124001" x="3767138" y="1095375"/>
          <p14:tracePt t="124021" x="3767138" y="1128713"/>
          <p14:tracePt t="124040" x="3733800" y="1128713"/>
          <p14:tracePt t="124062" x="3717925" y="1144588"/>
          <p14:tracePt t="124269" x="3717925" y="1128713"/>
          <p14:tracePt t="124649" x="3717925" y="1144588"/>
          <p14:tracePt t="124686" x="3717925" y="1244600"/>
          <p14:tracePt t="124703" x="3998913" y="2587625"/>
          <p14:tracePt t="124703" x="4116388" y="2903538"/>
          <p14:tracePt t="124723" x="4579938" y="3816350"/>
          <p14:tracePt t="124742" x="5227638" y="4645025"/>
          <p14:tracePt t="124763" x="5459413" y="4845050"/>
          <p14:tracePt t="124785" x="5857875" y="5094288"/>
          <p14:tracePt t="124806" x="6073775" y="5326063"/>
          <p14:tracePt t="124828" x="6240463" y="5591175"/>
          <p14:tracePt t="124828" x="6305550" y="5773738"/>
          <p14:tracePt t="125430" x="6289675" y="5757863"/>
          <p14:tracePt t="125448" x="6140450" y="5657850"/>
          <p14:tracePt t="125470" x="6122988" y="5641975"/>
          <p14:tracePt t="125490" x="5973763" y="5491163"/>
          <p14:tracePt t="125513" x="5842000" y="5359400"/>
          <p14:tracePt t="125536" x="5459413" y="4894263"/>
          <p14:tracePt t="125576" x="5376863" y="4762500"/>
          <p14:tracePt t="125596" x="5178425" y="4529138"/>
          <p14:tracePt t="125635" x="4364038" y="3533775"/>
          <p14:tracePt t="125635" x="4348163" y="3500438"/>
          <p14:tracePt t="125656" x="4298950" y="3384550"/>
          <p14:tracePt t="125678" x="4281488" y="3368675"/>
          <p14:tracePt t="125720" x="4248150" y="3302000"/>
          <p14:tracePt t="125720" x="4232275" y="3252788"/>
          <p14:tracePt t="125756" x="4232275" y="3219450"/>
          <p14:tracePt t="125756" x="4232275" y="3201988"/>
          <p14:tracePt t="125778" x="4232275" y="3152775"/>
          <p14:tracePt t="125801" x="4232275" y="3135313"/>
          <p14:tracePt t="127464" x="4198938" y="3101975"/>
          <p14:tracePt t="127486" x="4132263" y="3101975"/>
          <p14:tracePt t="127507" x="3998913" y="3101975"/>
          <p14:tracePt t="127530" x="3900488" y="3086100"/>
          <p14:tracePt t="127552" x="3551238" y="1941513"/>
          <p14:tracePt t="127596" x="3484563" y="1658938"/>
          <p14:tracePt t="127596" x="3219450" y="1077913"/>
          <p14:tracePt t="127618" x="2805113" y="862013"/>
          <p14:tracePt t="127655" x="2655888" y="862013"/>
          <p14:tracePt t="127655" x="2538413" y="912813"/>
          <p14:tracePt t="127818" x="2538413" y="895350"/>
          <p14:tracePt t="127836" x="2538413" y="796925"/>
          <p14:tracePt t="127857" x="2473325" y="779463"/>
          <p14:tracePt t="127878" x="2455863" y="779463"/>
          <p14:tracePt t="127968" x="2422525" y="746125"/>
          <p14:tracePt t="127989" x="2355850" y="730250"/>
          <p14:tracePt t="128011" x="2306638" y="696913"/>
          <p14:tracePt t="128011" x="2290763" y="696913"/>
          <p14:tracePt t="128053" x="2239963" y="696913"/>
          <p14:tracePt t="128071" x="2057400" y="746125"/>
          <p14:tracePt t="128115" x="1758950" y="796925"/>
          <p14:tracePt t="128115" x="1377950" y="812800"/>
          <p14:tracePt t="128155" x="1277938" y="846138"/>
          <p14:tracePt t="128155" x="1162050" y="862013"/>
          <p14:tracePt t="128195" x="746125" y="895350"/>
          <p14:tracePt t="128195" x="563563" y="895350"/>
          <p14:tracePt t="128277" x="563563" y="862013"/>
          <p14:tracePt t="128297" x="581025" y="862013"/>
          <p14:tracePt t="128320" x="614363" y="812800"/>
          <p14:tracePt t="128339" x="630238" y="812800"/>
          <p14:tracePt t="128380" x="681038" y="796925"/>
          <p14:tracePt t="128380" x="730250" y="796925"/>
          <p14:tracePt t="128402" x="928688" y="746125"/>
          <p14:tracePt t="128424" x="1077913" y="730250"/>
          <p14:tracePt t="128446" x="1144588" y="730250"/>
          <p14:tracePt t="128471" x="1162050" y="730250"/>
          <p14:tracePt t="128495" x="1260475" y="696913"/>
          <p14:tracePt t="128495" x="1277938" y="696913"/>
          <p14:tracePt t="128518" x="1360488" y="630238"/>
          <p14:tracePt t="128574" x="1360488" y="614363"/>
          <p14:tracePt t="128949" x="1377950" y="614363"/>
          <p14:tracePt t="128988" x="1377950" y="630238"/>
          <p14:tracePt t="129113" x="1393825" y="630238"/>
          <p14:tracePt t="129154" x="1443038" y="614363"/>
          <p14:tracePt t="129178" x="1476375" y="581025"/>
          <p14:tracePt t="129201" x="1493838" y="581025"/>
          <p14:tracePt t="129220" x="1509713" y="581025"/>
          <p14:tracePt t="129290" x="1543050" y="563563"/>
          <p14:tracePt t="129311" x="1560513" y="563563"/>
          <p14:tracePt t="129352" x="1609725" y="530225"/>
          <p14:tracePt t="129353" x="1658938" y="530225"/>
          <p14:tracePt t="129371" x="1676400" y="514350"/>
          <p14:tracePt t="129371" x="1792288" y="514350"/>
          <p14:tracePt t="129394" x="1841500" y="498475"/>
          <p14:tracePt t="129395" x="1892300" y="498475"/>
          <p14:tracePt t="129435" x="1908175" y="498475"/>
          <p14:tracePt t="129501" x="1941513" y="498475"/>
          <p14:tracePt t="129632" x="1958975" y="498475"/>
          <p14:tracePt t="129844" x="2008188" y="514350"/>
          <p14:tracePt t="129863" x="2024063" y="514350"/>
          <p14:tracePt t="129886" x="2108200" y="514350"/>
          <p14:tracePt t="129906" x="2124075" y="514350"/>
          <p14:tracePt t="129928" x="2141538" y="514350"/>
          <p14:tracePt t="129949" x="2190750" y="514350"/>
          <p14:tracePt t="129971" x="2273300" y="514350"/>
          <p14:tracePt t="129990" x="2306638" y="498475"/>
          <p14:tracePt t="130138" x="2355850" y="514350"/>
          <p14:tracePt t="130157" x="2389188" y="514350"/>
          <p14:tracePt t="130178" x="2455863" y="514350"/>
          <p14:tracePt t="130199" x="2506663" y="514350"/>
          <p14:tracePt t="130222" x="2522538" y="498475"/>
          <p14:tracePt t="130244" x="2571750" y="498475"/>
          <p14:tracePt t="130268" x="2689225" y="498475"/>
          <p14:tracePt t="130287" x="2738438" y="498475"/>
          <p14:tracePt t="130333" x="2754313" y="498475"/>
          <p14:tracePt t="130577" x="2738438" y="498475"/>
          <p14:tracePt t="137046" x="2771775" y="514350"/>
          <p14:tracePt t="137064" x="2805113" y="530225"/>
          <p14:tracePt t="137107" x="2870200" y="530225"/>
          <p14:tracePt t="137147" x="3170238" y="530225"/>
          <p14:tracePt t="137148" x="3535363" y="465138"/>
          <p14:tracePt t="137169" x="3651250" y="447675"/>
          <p14:tracePt t="137329" x="3617913" y="447675"/>
          <p14:tracePt t="137348" x="3617913" y="414338"/>
          <p14:tracePt t="137369" x="3600450" y="414338"/>
          <p14:tracePt t="137990" x="3568700" y="398463"/>
          <p14:tracePt t="138028" x="3551238" y="398463"/>
          <p14:tracePt t="138047" x="3535363" y="398463"/>
          <p14:tracePt t="138139" x="3484563" y="414338"/>
          <p14:tracePt t="138178" x="3368675" y="465138"/>
          <p14:tracePt t="138218" x="3170238" y="498475"/>
          <p14:tracePt t="138218" x="3136900" y="498475"/>
          <p14:tracePt t="138239" x="3036888" y="514350"/>
          <p14:tracePt t="138262" x="2936875" y="514350"/>
          <p14:tracePt t="138286" x="2854325" y="530225"/>
          <p14:tracePt t="138326" x="2422525" y="530225"/>
          <p14:tracePt t="138326" x="2306638" y="530225"/>
          <p14:tracePt t="138347" x="2124075" y="530225"/>
          <p14:tracePt t="138369" x="1958975" y="498475"/>
          <p14:tracePt t="138390" x="1892300" y="465138"/>
          <p14:tracePt t="138413" x="1676400" y="298450"/>
          <p14:tracePt t="138437" x="1509713" y="166688"/>
          <p14:tracePt t="138459" x="1509713" y="133350"/>
          <p14:tracePt t="138483" x="1476375" y="66675"/>
          <p14:tracePt t="138503" x="1493838" y="49213"/>
          <p14:tracePt t="138640" x="3833813" y="215900"/>
          <p14:tracePt t="138662" x="3833813" y="231775"/>
          <p14:tracePt t="138686" x="3800475" y="465138"/>
          <p14:tracePt t="138686" x="3783013" y="498475"/>
          <p14:tracePt t="138729" x="3733800" y="530225"/>
          <p14:tracePt t="138750" x="3717925" y="530225"/>
          <p14:tracePt t="138770" x="3684588" y="530225"/>
          <p14:tracePt t="138813" x="3684588" y="514350"/>
          <p14:tracePt t="138856" x="3667125" y="465138"/>
          <p14:tracePt t="138899" x="3667125" y="447675"/>
          <p14:tracePt t="138994" x="3651250" y="447675"/>
          <p14:tracePt t="139014" x="3617913" y="465138"/>
          <p14:tracePt t="141428" x="3600450" y="514350"/>
          <p14:tracePt t="141446" x="3551238" y="581025"/>
          <p14:tracePt t="141468" x="3502025" y="647700"/>
          <p14:tracePt t="141468" x="3484563" y="681038"/>
          <p14:tracePt t="141489" x="3386138" y="862013"/>
          <p14:tracePt t="141511" x="3451225" y="2041525"/>
          <p14:tracePt t="141533" x="3535363" y="2505075"/>
          <p14:tracePt t="141551" x="3883025" y="4795838"/>
          <p14:tracePt t="141591" x="4016375" y="5524500"/>
          <p14:tracePt t="141592" x="4397375" y="6570663"/>
          <p14:tracePt t="141642" x="4695825" y="7334250"/>
          <p14:tracePt t="141643" x="4795838" y="7648575"/>
          <p14:tracePt t="141667" x="4795838" y="7666038"/>
          <p14:tracePt t="141687" x="4762500" y="7666038"/>
          <p14:tracePt t="141733" x="4746625" y="7666038"/>
          <p14:tracePt t="141734" x="4646613" y="7666038"/>
          <p14:tracePt t="141754" x="4464050" y="7781925"/>
          <p14:tracePt t="141772" x="4232275" y="8013700"/>
          <p14:tracePt t="141790" x="4132263" y="8129588"/>
          <p14:tracePt t="141812" x="3783013" y="8643938"/>
          <p14:tracePt t="141834" x="3551238" y="9191625"/>
          <p14:tracePt t="141852" x="3484563" y="9324975"/>
          <p14:tracePt t="141878" x="3319463" y="9590088"/>
          <p14:tracePt t="141901" x="3086100" y="9888538"/>
          <p14:tracePt t="141948" x="2622550" y="10171113"/>
          <p14:tracePt t="141948" x="2239963" y="10271125"/>
          <p14:tracePt t="141967" x="1908175" y="10271125"/>
          <p14:tracePt t="141990" x="1476375" y="10171113"/>
          <p14:tracePt t="142015" x="1244600" y="10004425"/>
          <p14:tracePt t="142052" x="1162050" y="9723438"/>
          <p14:tracePt t="142053" x="1077913" y="9358313"/>
          <p14:tracePt t="142074" x="1046163" y="9209088"/>
          <p14:tracePt t="142078" x="1012825" y="9026525"/>
          <p14:tracePt t="142101" x="879475" y="8113713"/>
          <p14:tracePt t="142143" x="879475" y="6686550"/>
          <p14:tracePt t="142143" x="1028700" y="5426075"/>
          <p14:tracePt t="142163" x="1128713" y="4927600"/>
          <p14:tracePt t="142186" x="1360488" y="3948113"/>
          <p14:tracePt t="142207" x="1377950" y="3832225"/>
          <p14:tracePt t="142230" x="1443038" y="3467100"/>
          <p14:tracePt t="142230" x="1509713" y="3070225"/>
          <p14:tracePt t="142255" x="1543050" y="2986088"/>
          <p14:tracePt t="142301" x="1560513" y="2903538"/>
          <p14:tracePt t="142322" x="1643063" y="2754313"/>
          <p14:tracePt t="142344" x="1776413" y="2555875"/>
          <p14:tracePt t="142384" x="1841500" y="2438400"/>
          <p14:tracePt t="142384" x="2008188" y="2124075"/>
          <p14:tracePt t="142404" x="2141538" y="1990725"/>
          <p14:tracePt t="142429" x="2224088" y="1941513"/>
          <p14:tracePt t="142455" x="2339975" y="1841500"/>
          <p14:tracePt t="142478" x="2406650" y="1774825"/>
          <p14:tracePt t="142501" x="2422525" y="1758950"/>
          <p14:tracePt t="142525" x="2455863" y="1725613"/>
          <p14:tracePt t="142551" x="2473325" y="1725613"/>
          <p14:tracePt t="142599" x="2589213" y="1709738"/>
          <p14:tracePt t="142599" x="2970213" y="1676400"/>
          <p14:tracePt t="142617" x="3252788" y="1825625"/>
          <p14:tracePt t="142640" x="3535363" y="2106613"/>
          <p14:tracePt t="142664" x="3684588" y="2339975"/>
          <p14:tracePt t="142687" x="4978400" y="4927600"/>
          <p14:tracePt t="142709" x="5178425" y="5922963"/>
          <p14:tracePt t="142729" x="5210175" y="6388100"/>
          <p14:tracePt t="142755" x="5210175" y="7034213"/>
          <p14:tracePt t="142778" x="5210175" y="7367588"/>
          <p14:tracePt t="142800" x="5145088" y="7715250"/>
          <p14:tracePt t="142842" x="5060950" y="7897813"/>
          <p14:tracePt t="142843" x="4945063" y="8362950"/>
          <p14:tracePt t="142863" x="4862513" y="8810625"/>
          <p14:tracePt t="142886" x="4862513" y="9075738"/>
          <p14:tracePt t="142911" x="4829175" y="9307513"/>
          <p14:tracePt t="142934" x="4829175" y="9490075"/>
          <p14:tracePt t="142953" x="4813300" y="9788525"/>
          <p14:tracePt t="143915" x="4813300" y="9772650"/>
          <p14:tracePt t="143936" x="4795838" y="9605963"/>
          <p14:tracePt t="143961" x="4713288" y="9490075"/>
          <p14:tracePt t="143985" x="4713288" y="9391650"/>
          <p14:tracePt t="144008" x="4746625" y="9324975"/>
          <p14:tracePt t="144028" x="4746625" y="9307513"/>
          <p14:tracePt t="144117" x="4762500" y="9307513"/>
          <p14:tracePt t="145388" x="4713288" y="9307513"/>
          <p14:tracePt t="147485" x="4695825" y="9142413"/>
          <p14:tracePt t="147485" x="4662488" y="8975725"/>
          <p14:tracePt t="147505" x="4579938" y="8643938"/>
          <p14:tracePt t="147528" x="4298950" y="8047038"/>
          <p14:tracePt t="147552" x="3451225" y="6437313"/>
          <p14:tracePt t="147594" x="3152775" y="5707063"/>
          <p14:tracePt t="147595" x="2921000" y="5192713"/>
          <p14:tracePt t="147637" x="2854325" y="5076825"/>
          <p14:tracePt t="147637" x="2754313" y="4960938"/>
          <p14:tracePt t="147788" x="2771775" y="4927600"/>
          <p14:tracePt t="147788" x="2854325" y="4860925"/>
          <p14:tracePt t="147827" x="2870200" y="4860925"/>
          <p14:tracePt t="147850" x="2870200" y="4845050"/>
          <p14:tracePt t="147870" x="2870200" y="4795838"/>
          <p14:tracePt t="147890" x="2854325" y="4795838"/>
          <p14:tracePt t="147914" x="2854325" y="4762500"/>
          <p14:tracePt t="147935" x="2820988" y="4762500"/>
          <p14:tracePt t="147978" x="2805113" y="4745038"/>
          <p14:tracePt t="148001" x="2771775" y="4695825"/>
          <p14:tracePt t="148022" x="2754313" y="4678363"/>
          <p14:tracePt t="148065" x="2705100" y="4629150"/>
          <p14:tracePt t="148104" x="2689225" y="4579938"/>
          <p14:tracePt t="148104" x="2655888" y="4562475"/>
          <p14:tracePt t="149739" x="2638425" y="4613275"/>
          <p14:tracePt t="149757" x="2705100" y="4729163"/>
          <p14:tracePt t="149781" x="2970213" y="4762500"/>
          <p14:tracePt t="149802" x="3319463" y="4745038"/>
          <p14:tracePt t="149823" x="3484563" y="4745038"/>
          <p14:tracePt t="149849" x="3916363" y="4695825"/>
          <p14:tracePt t="149870" x="4248150" y="4729163"/>
          <p14:tracePt t="149894" x="4430713" y="4795838"/>
          <p14:tracePt t="150079" x="4430713" y="4745038"/>
          <p14:tracePt t="150119" x="4530725" y="4695825"/>
          <p14:tracePt t="150119" x="4630738" y="4678363"/>
          <p14:tracePt t="150139" x="4662488" y="4645025"/>
          <p14:tracePt t="150161" x="4862513" y="4562475"/>
          <p14:tracePt t="150162" x="4878388" y="4562475"/>
          <p14:tracePt t="150182" x="4995863" y="4462463"/>
          <p14:tracePt t="150203" x="5027613" y="4446588"/>
          <p14:tracePt t="150227" x="5027613" y="4397375"/>
          <p14:tracePt t="150251" x="5060950" y="4297363"/>
          <p14:tracePt t="150252" x="5094288" y="4281488"/>
          <p14:tracePt t="150272" x="5111750" y="4181475"/>
          <p14:tracePt t="150296" x="5060950" y="4014788"/>
          <p14:tracePt t="150318" x="5060950" y="3981450"/>
          <p14:tracePt t="150338" x="5060950" y="3832225"/>
          <p14:tracePt t="150380" x="5045075" y="3467100"/>
          <p14:tracePt t="150381" x="5045075" y="3086100"/>
          <p14:tracePt t="150401" x="5045075" y="2803525"/>
          <p14:tracePt t="150422" x="5045075" y="2738438"/>
          <p14:tracePt t="150445" x="5060950" y="2687638"/>
          <p14:tracePt t="150753" x="5060950" y="2705100"/>
          <p14:tracePt t="150773" x="5094288" y="2787650"/>
          <p14:tracePt t="150793" x="5094288" y="2836863"/>
          <p14:tracePt t="150817" x="5178425" y="3036888"/>
          <p14:tracePt t="150837" x="5227638" y="3268663"/>
          <p14:tracePt t="150857" x="5227638" y="3417888"/>
          <p14:tracePt t="150883" x="5227638" y="3733800"/>
          <p14:tracePt t="150906" x="5227638" y="3783013"/>
          <p14:tracePt t="150928" x="5260975" y="3865563"/>
          <p14:tracePt t="150951" x="5294313" y="3883025"/>
          <p14:tracePt t="150972" x="5492750" y="3783013"/>
          <p14:tracePt t="150991" x="5575300" y="3733800"/>
          <p14:tracePt t="151015" x="6007100" y="3417888"/>
          <p14:tracePt t="151055" x="6305550" y="3201988"/>
          <p14:tracePt t="151056" x="6521450" y="3101975"/>
          <p14:tracePt t="151077" x="6538913" y="3101975"/>
          <p14:tracePt t="151156" x="6521450" y="3101975"/>
          <p14:tracePt t="151177" x="6488113" y="3101975"/>
          <p14:tracePt t="151201" x="6405563" y="3101975"/>
          <p14:tracePt t="151221" x="6289675" y="3135313"/>
          <p14:tracePt t="151260" x="6024563" y="3152775"/>
          <p14:tracePt t="151282" x="5857875" y="3219450"/>
          <p14:tracePt t="151323" x="5808663" y="3252788"/>
          <p14:tracePt t="151323" x="5775325" y="3351213"/>
          <p14:tracePt t="151345" x="5791200" y="3484563"/>
          <p14:tracePt t="151368" x="5891213" y="3584575"/>
          <p14:tracePt t="151389" x="5924550" y="3600450"/>
          <p14:tracePt t="151411" x="5973763" y="3649663"/>
          <p14:tracePt t="151505" x="5957888" y="3649663"/>
          <p14:tracePt t="151527" x="5908675" y="3667125"/>
          <p14:tracePt t="151569" x="5808663" y="3667125"/>
          <p14:tracePt t="151569" x="5626100" y="3716338"/>
          <p14:tracePt t="151591" x="5392738" y="3783013"/>
          <p14:tracePt t="151636" x="5210175" y="3883025"/>
          <p14:tracePt t="151636" x="4995863" y="3948113"/>
          <p14:tracePt t="151656" x="4813300" y="4014788"/>
          <p14:tracePt t="151681" x="3502025" y="3998913"/>
          <p14:tracePt t="151702" x="3252788" y="3948113"/>
          <p14:tracePt t="151723" x="2854325" y="3716338"/>
          <p14:tracePt t="151746" x="2771775" y="3616325"/>
          <p14:tracePt t="151768" x="2538413" y="3433763"/>
          <p14:tracePt t="151789" x="2239963" y="3384550"/>
          <p14:tracePt t="151831" x="2074863" y="3600450"/>
          <p14:tracePt t="151989" x="2108200" y="3584575"/>
          <p14:tracePt t="152011" x="1941513" y="3616325"/>
          <p14:tracePt t="152056" x="1643063" y="3616325"/>
          <p14:tracePt t="152056" x="1327150" y="3484563"/>
          <p14:tracePt t="152098" x="1162050" y="3268663"/>
          <p14:tracePt t="152099" x="1128713" y="3152775"/>
          <p14:tracePt t="152119" x="1046163" y="2919413"/>
          <p14:tracePt t="152140" x="1012825" y="2687638"/>
          <p14:tracePt t="152164" x="962025" y="2555875"/>
          <p14:tracePt t="152164" x="928688" y="2289175"/>
          <p14:tracePt t="152187" x="879475" y="1957388"/>
          <p14:tracePt t="152207" x="863600" y="1890713"/>
          <p14:tracePt t="152231" x="812800" y="1592263"/>
          <p14:tracePt t="152254" x="763588" y="1311275"/>
          <p14:tracePt t="152295" x="730250" y="1162050"/>
          <p14:tracePt t="152295" x="681038" y="928688"/>
          <p14:tracePt t="152317" x="681038" y="812800"/>
          <p14:tracePt t="152337" x="647700" y="647700"/>
          <p14:tracePt t="152357" x="647700" y="630238"/>
          <p14:tracePt t="152405" x="647700" y="614363"/>
          <p14:tracePt t="152492" x="647700" y="581025"/>
          <p14:tracePt t="152515" x="630238" y="563563"/>
          <p14:tracePt t="152554" x="630238" y="530225"/>
          <p14:tracePt t="152724" x="630238" y="563563"/>
          <p14:tracePt t="152769" x="630238" y="581025"/>
          <p14:tracePt t="152790" x="630238" y="614363"/>
          <p14:tracePt t="152813" x="647700" y="614363"/>
          <p14:tracePt t="152836" x="647700" y="630238"/>
          <p14:tracePt t="152856" x="681038" y="630238"/>
          <p14:tracePt t="152881" x="696913" y="630238"/>
          <p14:tracePt t="152904" x="812800" y="647700"/>
          <p14:tracePt t="152924" x="846138" y="647700"/>
          <p14:tracePt t="153005" x="846138" y="681038"/>
          <p14:tracePt t="153028" x="812800" y="696913"/>
          <p14:tracePt t="153052" x="763588" y="730250"/>
          <p14:tracePt t="153073" x="647700" y="730250"/>
          <p14:tracePt t="153116" x="614363" y="681038"/>
          <p14:tracePt t="153138" x="563563" y="630238"/>
          <p14:tracePt t="153184" x="581025" y="614363"/>
          <p14:tracePt t="153228" x="614363" y="581025"/>
          <p14:tracePt t="153229" x="846138" y="530225"/>
          <p14:tracePt t="153251" x="928688" y="530225"/>
          <p14:tracePt t="153270" x="979488" y="581025"/>
          <p14:tracePt t="153294" x="1028700" y="647700"/>
          <p14:tracePt t="153318" x="1028700" y="862013"/>
          <p14:tracePt t="153339" x="962025" y="1044575"/>
          <p14:tracePt t="153362" x="879475" y="1128713"/>
          <p14:tracePt t="153384" x="863600" y="1128713"/>
          <p14:tracePt t="153449" x="846138" y="1128713"/>
          <p14:tracePt t="153450" x="812800" y="962025"/>
          <p14:tracePt t="153471" x="812800" y="796925"/>
          <p14:tracePt t="153495" x="812800" y="779463"/>
          <p14:tracePt t="153495" x="812800" y="696913"/>
          <p14:tracePt t="153519" x="812800" y="681038"/>
          <p14:tracePt t="153539" x="846138" y="647700"/>
          <p14:tracePt t="153601" x="846138" y="696913"/>
          <p14:tracePt t="153640" x="863600" y="796925"/>
          <p14:tracePt t="153640" x="879475" y="862013"/>
          <p14:tracePt t="153756" x="879475" y="895350"/>
          <p14:tracePt t="153778" x="912813" y="895350"/>
          <p14:tracePt t="153801" x="962025" y="912813"/>
          <p14:tracePt t="153820" x="1046163" y="928688"/>
          <p14:tracePt t="153842" x="1360488" y="1077913"/>
          <p14:tracePt t="153860" x="1393825" y="1128713"/>
          <p14:tracePt t="153885" x="1493838" y="1195388"/>
          <p14:tracePt t="153906" x="1560513" y="1311275"/>
          <p14:tracePt t="153928" x="1658938" y="1658938"/>
          <p14:tracePt t="154123" x="1676400" y="1592263"/>
          <p14:tracePt t="154123" x="1776413" y="1476375"/>
          <p14:tracePt t="154144" x="1792288" y="1443038"/>
          <p14:tracePt t="154144" x="1874838" y="1376363"/>
          <p14:tracePt t="154165" x="1892300" y="1376363"/>
          <p14:tracePt t="154188" x="2008188" y="1360488"/>
          <p14:tracePt t="154211" x="2024063" y="1360488"/>
          <p14:tracePt t="154305" x="2008188" y="1360488"/>
          <p14:tracePt t="154348" x="1958975" y="1360488"/>
          <p14:tracePt t="154390" x="1941513" y="1360488"/>
          <p14:tracePt t="154390" x="1908175" y="1360488"/>
          <p14:tracePt t="154411" x="1892300" y="1360488"/>
          <p14:tracePt t="154435" x="1892300" y="1327150"/>
          <p14:tracePt t="154456" x="1874838" y="1327150"/>
          <p14:tracePt t="154481" x="1841500" y="1311275"/>
          <p14:tracePt t="154504" x="1825625" y="1311275"/>
          <p14:tracePt t="154528" x="1825625" y="1293813"/>
          <p14:tracePt t="154590" x="1825625" y="1260475"/>
          <p14:tracePt t="154590" x="1792288" y="1260475"/>
          <p14:tracePt t="154834" x="1776413" y="1260475"/>
          <p14:tracePt t="154894" x="1758950" y="1260475"/>
          <p14:tracePt t="154895" x="1676400" y="1260475"/>
          <p14:tracePt t="154915" x="1658938" y="1260475"/>
          <p14:tracePt t="154938" x="1560513" y="1293813"/>
          <p14:tracePt t="154960" x="1427163" y="1293813"/>
          <p14:tracePt t="154985" x="1393825" y="1311275"/>
          <p14:tracePt t="155007" x="1377950" y="1311275"/>
          <p14:tracePt t="155030" x="1195388" y="1293813"/>
          <p14:tracePt t="155054" x="1077913" y="1260475"/>
          <p14:tracePt t="155077" x="979488" y="1211263"/>
          <p14:tracePt t="155078" x="912813" y="1195388"/>
          <p14:tracePt t="155101" x="879475" y="1195388"/>
          <p14:tracePt t="155140" x="812800" y="1195388"/>
          <p14:tracePt t="155177" x="796925" y="1162050"/>
          <p14:tracePt t="155222" x="763588" y="1162050"/>
          <p14:tracePt t="155267" x="746125" y="1162050"/>
          <p14:tracePt t="155326" x="763588" y="1162050"/>
          <p14:tracePt t="155367" x="796925" y="1195388"/>
          <p14:tracePt t="155388" x="863600" y="1195388"/>
          <p14:tracePt t="155411" x="1162050" y="1244600"/>
          <p14:tracePt t="155434" x="1443038" y="1244600"/>
          <p14:tracePt t="155456" x="1643063" y="1211263"/>
          <p14:tracePt t="155476" x="1658938" y="1195388"/>
          <p14:tracePt t="155502" x="1676400" y="1195388"/>
          <p14:tracePt t="155544" x="1709738" y="1195388"/>
          <p14:tracePt t="155607" x="1725613" y="1195388"/>
          <p14:tracePt t="155704" x="1758950" y="1211263"/>
          <p14:tracePt t="155837" x="1725613" y="1211263"/>
          <p14:tracePt t="155856" x="1593850" y="1244600"/>
          <p14:tracePt t="155879" x="1443038" y="1195388"/>
          <p14:tracePt t="155901" x="1427163" y="1195388"/>
          <p14:tracePt t="155922" x="1393825" y="1162050"/>
          <p14:tracePt t="155946" x="1393825" y="1144588"/>
          <p14:tracePt t="155967" x="1427163" y="1095375"/>
          <p14:tracePt t="156029" x="1443038" y="1044575"/>
          <p14:tracePt t="156029" x="1493838" y="1028700"/>
          <p14:tracePt t="156053" x="1543050" y="1028700"/>
          <p14:tracePt t="156096" x="1560513" y="1028700"/>
          <p14:tracePt t="156096" x="1609725" y="1044575"/>
          <p14:tracePt t="156138" x="1643063" y="1077913"/>
          <p14:tracePt t="156161" x="1658938" y="1095375"/>
          <p14:tracePt t="156161" x="1676400" y="1162050"/>
          <p14:tracePt t="156182" x="1676400" y="1195388"/>
          <p14:tracePt t="156204" x="1676400" y="1211263"/>
          <p14:tracePt t="156246" x="1676400" y="1244600"/>
          <p14:tracePt t="156287" x="1658938" y="1244600"/>
          <p14:tracePt t="156288" x="1560513" y="1260475"/>
          <p14:tracePt t="156308" x="1476375" y="1260475"/>
          <p14:tracePt t="156334" x="1443038" y="1260475"/>
          <p14:tracePt t="156354" x="1393825" y="1211263"/>
          <p14:tracePt t="156378" x="1377950" y="1162050"/>
          <p14:tracePt t="156401" x="1377950" y="1128713"/>
          <p14:tracePt t="156423" x="1427163" y="1077913"/>
          <p14:tracePt t="156445" x="1443038" y="1044575"/>
          <p14:tracePt t="156487" x="1476375" y="1044575"/>
          <p14:tracePt t="156488" x="1493838" y="1044575"/>
          <p14:tracePt t="156507" x="1560513" y="1077913"/>
          <p14:tracePt t="156529" x="1593850" y="1077913"/>
          <p14:tracePt t="156552" x="1658938" y="1144588"/>
          <p14:tracePt t="156596" x="1658938" y="1162050"/>
          <p14:tracePt t="156638" x="1676400" y="1211263"/>
          <p14:tracePt t="156639" x="1676400" y="1311275"/>
          <p14:tracePt t="156661" x="1658938" y="1360488"/>
          <p14:tracePt t="156703" x="1609725" y="1360488"/>
          <p14:tracePt t="156703" x="1560513" y="1376363"/>
          <p14:tracePt t="156728" x="1543050" y="1376363"/>
          <p14:tracePt t="156751" x="1509713" y="1376363"/>
          <p14:tracePt t="156774" x="1476375" y="1327150"/>
          <p14:tracePt t="156796" x="1427163" y="1244600"/>
          <p14:tracePt t="156821" x="1427163" y="1144588"/>
          <p14:tracePt t="156844" x="1427163" y="1128713"/>
          <p14:tracePt t="156850" x="1443038" y="1077913"/>
          <p14:tracePt t="156897" x="1543050" y="1012825"/>
          <p14:tracePt t="156939" x="1609725" y="1012825"/>
          <p14:tracePt t="156961" x="1709738" y="1128713"/>
          <p14:tracePt t="156984" x="1725613" y="1162050"/>
          <p14:tracePt t="157024" x="1758950" y="1427163"/>
          <p14:tracePt t="157044" x="1758950" y="1493838"/>
          <p14:tracePt t="157088" x="1725613" y="1592263"/>
          <p14:tracePt t="157128" x="1643063" y="1676400"/>
          <p14:tracePt t="157152" x="1609725" y="1676400"/>
          <p14:tracePt t="157286" x="1609725" y="1709738"/>
          <p14:tracePt t="157306" x="1643063" y="1825625"/>
          <p14:tracePt t="157350" x="1758950" y="2124075"/>
          <p14:tracePt t="157351" x="1908175" y="2555875"/>
          <p14:tracePt t="157370" x="1958975" y="2638425"/>
          <p14:tracePt t="157394" x="2124075" y="3252788"/>
          <p14:tracePt t="157417" x="2190750" y="3551238"/>
          <p14:tracePt t="157439" x="2190750" y="3600450"/>
          <p14:tracePt t="157463" x="2224088" y="3667125"/>
          <p14:tracePt t="157523" x="2190750" y="3667125"/>
          <p14:tracePt t="157523" x="2190750" y="3649663"/>
          <p14:tracePt t="157587" x="2173288" y="3616325"/>
          <p14:tracePt t="157588" x="2173288" y="3600450"/>
          <p14:tracePt t="157631" x="2141538" y="3600450"/>
          <p14:tracePt t="157631" x="2124075" y="3551238"/>
          <p14:tracePt t="157656" x="1941513" y="3533775"/>
          <p14:tracePt t="157678" x="1825625" y="3533775"/>
          <p14:tracePt t="157678" x="1758950" y="3533775"/>
          <p14:tracePt t="157702" x="1377950" y="3533775"/>
          <p14:tracePt t="157722" x="1046163" y="3551238"/>
          <p14:tracePt t="157745" x="863600" y="3551238"/>
          <p14:tracePt t="157806" x="696913" y="3533775"/>
          <p14:tracePt t="157806" x="681038" y="3533775"/>
          <p14:tracePt t="157851" x="647700" y="3500438"/>
          <p14:tracePt t="157874" x="614363" y="3467100"/>
          <p14:tracePt t="157896" x="563563" y="3384550"/>
          <p14:tracePt t="157919" x="531813" y="3368675"/>
          <p14:tracePt t="157965" x="514350" y="3368675"/>
          <p14:tracePt t="157986" x="514350" y="3351213"/>
          <p14:tracePt t="158027" x="514350" y="3317875"/>
          <p14:tracePt t="158144" x="514350" y="3302000"/>
          <p14:tracePt t="158184" x="563563" y="3219450"/>
          <p14:tracePt t="158207" x="581025" y="3201988"/>
          <p14:tracePt t="158268" x="581025" y="3186113"/>
          <p14:tracePt t="158289" x="614363" y="3152775"/>
          <p14:tracePt t="158334" x="630238" y="3152775"/>
          <p14:tracePt t="158357" x="696913" y="3152775"/>
          <p14:tracePt t="158381" x="730250" y="3152775"/>
          <p14:tracePt t="158422" x="796925" y="3152775"/>
          <p14:tracePt t="158445" x="812800" y="3152775"/>
          <p14:tracePt t="158490" x="863600" y="3152775"/>
          <p14:tracePt t="158516" x="879475" y="3152775"/>
          <p14:tracePt t="158536" x="962025" y="3152775"/>
          <p14:tracePt t="158559" x="1077913" y="3152775"/>
          <p14:tracePt t="158601" x="1211263" y="3186113"/>
          <p14:tracePt t="158602" x="1393825" y="3186113"/>
          <p14:tracePt t="158621" x="1427163" y="3201988"/>
          <p14:tracePt t="158621" x="1443038" y="3201988"/>
          <p14:tracePt t="158664" x="1476375" y="3201988"/>
          <p14:tracePt t="158684" x="1509713" y="3201988"/>
          <p14:tracePt t="158707" x="1543050" y="3201988"/>
          <p14:tracePt t="158733" x="1593850" y="3201988"/>
          <p14:tracePt t="158757" x="1709738" y="3201988"/>
          <p14:tracePt t="158781" x="1874838" y="3201988"/>
          <p14:tracePt t="158804" x="1958975" y="3186113"/>
          <p14:tracePt t="158846" x="2124075" y="3152775"/>
          <p14:tracePt t="158868" x="2306638" y="3135313"/>
          <p14:tracePt t="158894" x="2355850" y="3101975"/>
          <p14:tracePt t="158895" x="2473325" y="3086100"/>
          <p14:tracePt t="158918" x="2538413" y="3070225"/>
          <p14:tracePt t="158944" x="2571750" y="3070225"/>
          <p14:tracePt t="159006" x="2538413" y="3036888"/>
          <p14:tracePt t="159027" x="2522538" y="3036888"/>
          <p14:tracePt t="159027" x="2506663" y="3036888"/>
          <p14:tracePt t="159051" x="2455863" y="3019425"/>
          <p14:tracePt t="159071" x="2306638" y="2952750"/>
          <p14:tracePt t="159115" x="2224088" y="2919413"/>
          <p14:tracePt t="159115" x="2190750" y="2919413"/>
          <p14:tracePt t="159134" x="2190750" y="2903538"/>
          <p14:tracePt t="159181" x="2224088" y="2854325"/>
          <p14:tracePt t="159240" x="2239963" y="2854325"/>
          <p14:tracePt t="159241" x="2306638" y="2854325"/>
          <p14:tracePt t="159262" x="2355850" y="2903538"/>
          <p14:tracePt t="159284" x="2355850" y="2919413"/>
          <p14:tracePt t="159306" x="2389188" y="3019425"/>
          <p14:tracePt t="159352" x="2355850" y="3036888"/>
          <p14:tracePt t="159353" x="2339975" y="3070225"/>
          <p14:tracePt t="159378" x="2290763" y="3070225"/>
          <p14:tracePt t="159400" x="2239963" y="3086100"/>
          <p14:tracePt t="159446" x="2224088" y="3070225"/>
          <p14:tracePt t="159466" x="2190750" y="3019425"/>
          <p14:tracePt t="159467" x="2173288" y="2952750"/>
          <p14:tracePt t="159491" x="2190750" y="2854325"/>
          <p14:tracePt t="159518" x="2306638" y="2836863"/>
          <p14:tracePt t="159539" x="2406650" y="2836863"/>
          <p14:tracePt t="159561" x="2473325" y="2854325"/>
          <p14:tracePt t="159604" x="2506663" y="2903538"/>
          <p14:tracePt t="159604" x="2522538" y="2952750"/>
          <p14:tracePt t="159646" x="2522538" y="3086100"/>
          <p14:tracePt t="159647" x="2455863" y="3219450"/>
          <p14:tracePt t="159667" x="2406650" y="3302000"/>
          <p14:tracePt t="159689" x="2339975" y="3317875"/>
          <p14:tracePt t="159713" x="2306638" y="3351213"/>
          <p14:tracePt t="159756" x="2290763" y="3368675"/>
          <p14:tracePt t="159801" x="2290763" y="3384550"/>
          <p14:tracePt t="159822" x="2273300" y="3384550"/>
          <p14:tracePt t="159844" x="2273300" y="3417888"/>
          <p14:tracePt t="159885" x="2290763" y="3600450"/>
          <p14:tracePt t="159886" x="2306638" y="3816350"/>
          <p14:tracePt t="159907" x="2339975" y="4065588"/>
          <p14:tracePt t="159930" x="2339975" y="4248150"/>
          <p14:tracePt t="159956" x="2339975" y="4462463"/>
          <p14:tracePt t="159979" x="2273300" y="4695825"/>
          <p14:tracePt t="160002" x="2224088" y="4845050"/>
          <p14:tracePt t="160278" x="2173288" y="4860925"/>
          <p14:tracePt t="160318" x="2124075" y="4960938"/>
          <p14:tracePt t="160361" x="2141538" y="5010150"/>
          <p14:tracePt t="160384" x="2190750" y="5192713"/>
          <p14:tracePt t="160406" x="2224088" y="5441950"/>
          <p14:tracePt t="160428" x="2290763" y="5840413"/>
          <p14:tracePt t="160451" x="2339975" y="5989638"/>
          <p14:tracePt t="160477" x="2406650" y="6172200"/>
          <p14:tracePt t="160501" x="2406650" y="6188075"/>
          <p14:tracePt t="160524" x="2406650" y="6172200"/>
          <p14:tracePt t="160570" x="2422525" y="6156325"/>
          <p14:tracePt t="160570" x="2422525" y="6105525"/>
          <p14:tracePt t="160594" x="2422525" y="6056313"/>
          <p14:tracePt t="160646" x="2406650" y="6056313"/>
          <p14:tracePt t="160672" x="2339975" y="6072188"/>
          <p14:tracePt t="160694" x="2190750" y="6188075"/>
          <p14:tracePt t="160694" x="2124075" y="6272213"/>
          <p14:tracePt t="160717" x="1874838" y="6519863"/>
          <p14:tracePt t="160736" x="1841500" y="6553200"/>
          <p14:tracePt t="160761" x="1725613" y="6735763"/>
          <p14:tracePt t="160767" x="1676400" y="6902450"/>
          <p14:tracePt t="160789" x="1643063" y="7134225"/>
          <p14:tracePt t="160832" x="1643063" y="7699375"/>
          <p14:tracePt t="160834" x="1643063" y="7980363"/>
          <p14:tracePt t="160856" x="1643063" y="7997825"/>
          <p14:tracePt t="160878" x="1658938" y="8278813"/>
          <p14:tracePt t="160901" x="1676400" y="8329613"/>
          <p14:tracePt t="160923" x="1725613" y="8345488"/>
          <p14:tracePt t="160947" x="1776413" y="8278813"/>
          <p14:tracePt t="160967" x="1841500" y="8213725"/>
          <p14:tracePt t="160990" x="1874838" y="8213725"/>
          <p14:tracePt t="161033" x="1874838" y="8229600"/>
          <p14:tracePt t="161034" x="1958975" y="8245475"/>
          <p14:tracePt t="161095" x="1990725" y="8113713"/>
          <p14:tracePt t="161138" x="1892300" y="7980363"/>
          <p14:tracePt t="161138" x="1792288" y="7815263"/>
          <p14:tracePt t="161161" x="1725613" y="7699375"/>
          <p14:tracePt t="161186" x="1709738" y="7666038"/>
          <p14:tracePt t="161211" x="1725613" y="7699375"/>
          <p14:tracePt t="161234" x="1725613" y="7715250"/>
          <p14:tracePt t="161279" x="1758950" y="7731125"/>
          <p14:tracePt t="161279" x="1792288" y="7731125"/>
          <p14:tracePt t="161298" x="1825625" y="7731125"/>
          <p14:tracePt t="161341" x="1792288" y="7715250"/>
          <p14:tracePt t="161386" x="1776413" y="7666038"/>
          <p14:tracePt t="161406" x="1758950" y="7615238"/>
          <p14:tracePt t="161434" x="1709738" y="7615238"/>
          <p14:tracePt t="161456" x="1676400" y="7699375"/>
          <p14:tracePt t="161496" x="1658938" y="7881938"/>
          <p14:tracePt t="161496" x="1658938" y="7980363"/>
          <p14:tracePt t="161517" x="1709738" y="8180388"/>
          <p14:tracePt t="161540" x="1725613" y="8213725"/>
          <p14:tracePt t="161587" x="1725613" y="8180388"/>
          <p14:tracePt t="161587" x="1709738" y="8162925"/>
          <p14:tracePt t="161610" x="1658938" y="8129588"/>
          <p14:tracePt t="161634" x="1593850" y="8096250"/>
          <p14:tracePt t="161678" x="1509713" y="8047038"/>
          <p14:tracePt t="161678" x="1195388" y="7931150"/>
          <p14:tracePt t="161701" x="912813" y="7931150"/>
          <p14:tracePt t="161722" x="349250" y="7931150"/>
          <p14:tracePt t="161747" x="100013" y="7881938"/>
          <p14:tracePt t="161768" x="49213" y="7848600"/>
          <p14:tracePt t="161816" x="66675" y="7831138"/>
          <p14:tracePt t="161817" x="166688" y="7764463"/>
          <p14:tracePt t="161849" x="182563" y="7699375"/>
          <p14:tracePt t="161890" x="215900" y="7666038"/>
          <p14:tracePt t="161934" x="231775" y="7666038"/>
          <p14:tracePt t="161982" x="249238" y="7666038"/>
          <p14:tracePt t="162002" x="331788" y="7699375"/>
          <p14:tracePt t="162027" x="498475" y="7731125"/>
          <p14:tracePt t="162050" x="746125" y="7815263"/>
          <p14:tracePt t="162092" x="928688" y="7831138"/>
          <p14:tracePt t="162093" x="928688" y="7848600"/>
          <p14:tracePt t="162136" x="962025" y="7848600"/>
          <p14:tracePt t="162136" x="1046163" y="7848600"/>
          <p14:tracePt t="162161" x="1046163" y="7881938"/>
          <p14:tracePt t="162186" x="1046163" y="7848600"/>
          <p14:tracePt t="162211" x="1046163" y="7831138"/>
          <p14:tracePt t="162235" x="1012825" y="7815263"/>
          <p14:tracePt t="162257" x="863600" y="7764463"/>
          <p14:tracePt t="162280" x="746125" y="7764463"/>
          <p14:tracePt t="162300" x="647700" y="7764463"/>
          <p14:tracePt t="162343" x="398463" y="7731125"/>
          <p14:tracePt t="162366" x="381000" y="7731125"/>
          <p14:tracePt t="162432" x="381000" y="7666038"/>
          <p14:tracePt t="162456" x="414338" y="7599363"/>
          <p14:tracePt t="162481" x="614363" y="7532688"/>
          <p14:tracePt t="162526" x="1028700" y="7483475"/>
          <p14:tracePt t="162526" x="1095375" y="7483475"/>
          <p14:tracePt t="162548" x="1244600" y="7581900"/>
          <p14:tracePt t="162589" x="1277938" y="7699375"/>
          <p14:tracePt t="162589" x="1244600" y="7781925"/>
          <p14:tracePt t="162631" x="1095375" y="7897813"/>
          <p14:tracePt t="162631" x="979488" y="7931150"/>
          <p14:tracePt t="162654" x="928688" y="7947025"/>
          <p14:tracePt t="162678" x="912813" y="7931150"/>
          <p14:tracePt t="162719" x="879475" y="7881938"/>
          <p14:tracePt t="162719" x="879475" y="7848600"/>
          <p14:tracePt t="162740" x="979488" y="7764463"/>
          <p14:tracePt t="162763" x="1046163" y="7715250"/>
          <p14:tracePt t="162786" x="1077913" y="7699375"/>
          <p14:tracePt t="162870" x="1077913" y="7715250"/>
          <p14:tracePt t="162934" x="1077913" y="7731125"/>
          <p14:tracePt t="162957" x="1046163" y="7731125"/>
          <p14:tracePt t="163002" x="1028700" y="7731125"/>
          <p14:tracePt t="163027" x="979488" y="7731125"/>
          <p14:tracePt t="163051" x="928688" y="7715250"/>
          <p14:tracePt t="163072" x="912813" y="7666038"/>
          <p14:tracePt t="163115" x="912813" y="7532688"/>
          <p14:tracePt t="163115" x="928688" y="7483475"/>
          <p14:tracePt t="163134" x="979488" y="7416800"/>
          <p14:tracePt t="163157" x="1077913" y="7383463"/>
          <p14:tracePt t="163182" x="1095375" y="7383463"/>
          <p14:tracePt t="163204" x="1311275" y="7548563"/>
          <p14:tracePt t="163227" x="1311275" y="7581900"/>
          <p14:tracePt t="163252" x="1327150" y="7599363"/>
          <p14:tracePt t="163273" x="1311275" y="7648575"/>
          <p14:tracePt t="163297" x="1277938" y="7699375"/>
          <p14:tracePt t="163318" x="1211263" y="7699375"/>
          <p14:tracePt t="163339" x="1195388" y="7715250"/>
          <p14:tracePt t="163383" x="1128713" y="7715250"/>
          <p14:tracePt t="163384" x="1095375" y="7731125"/>
          <p14:tracePt t="163405" x="1077913" y="7715250"/>
          <p14:tracePt t="163427" x="1046163" y="7715250"/>
          <p14:tracePt t="163489" x="1028700" y="7715250"/>
          <p14:tracePt t="163511" x="1028700" y="7699375"/>
          <p14:tracePt t="163534" x="1012825" y="7699375"/>
          <p14:tracePt t="163617" x="979488" y="7699375"/>
          <p14:tracePt t="163659" x="962025" y="7699375"/>
          <p14:tracePt t="163680" x="928688" y="7699375"/>
          <p14:tracePt t="163702" x="863600" y="7699375"/>
          <p14:tracePt t="163724" x="763588" y="7699375"/>
          <p14:tracePt t="163749" x="746125" y="7699375"/>
          <p14:tracePt t="164584" x="763588" y="7699375"/>
          <p14:tracePt t="164623" x="796925" y="7699375"/>
          <p14:tracePt t="164624" x="812800" y="7699375"/>
          <p14:tracePt t="164644" x="846138" y="7666038"/>
          <p14:tracePt t="164687" x="962025" y="7466013"/>
          <p14:tracePt t="164707" x="979488" y="7432675"/>
          <p14:tracePt t="164730" x="1046163" y="7200900"/>
          <p14:tracePt t="165814" x="1162050" y="7200900"/>
          <p14:tracePt t="165834" x="1476375" y="7185025"/>
          <p14:tracePt t="165834" x="1643063" y="7151688"/>
          <p14:tracePt t="165856" x="2224088" y="7085013"/>
          <p14:tracePt t="165881" x="2638425" y="7034213"/>
          <p14:tracePt t="165904" x="2655888" y="7034213"/>
          <p14:tracePt t="165928" x="2754313" y="7018338"/>
          <p14:tracePt t="165951" x="2771775" y="7018338"/>
          <p14:tracePt t="166014" x="2771775" y="6985000"/>
          <p14:tracePt t="166036" x="2754313" y="6969125"/>
          <p14:tracePt t="166082" x="2754313" y="6951663"/>
          <p14:tracePt t="166147" x="2754313" y="6918325"/>
          <p14:tracePt t="166821" x="2738438" y="6918325"/>
          <p14:tracePt t="166948" x="2705100" y="6902450"/>
          <p14:tracePt t="166969" x="2655888" y="6902450"/>
          <p14:tracePt t="166994" x="2589213" y="6951663"/>
          <p14:tracePt t="167037" x="2455863" y="7034213"/>
          <p14:tracePt t="167061" x="2422525" y="7034213"/>
          <p14:tracePt t="167103" x="2422525" y="7018338"/>
          <p14:tracePt t="167145" x="2422525" y="6985000"/>
          <p14:tracePt t="167145" x="2422525" y="6969125"/>
          <p14:tracePt t="167191" x="2422525" y="6951663"/>
          <p14:tracePt t="167212" x="2455863" y="6951663"/>
          <p14:tracePt t="167281" x="2473325" y="6951663"/>
          <p14:tracePt t="167281" x="2506663" y="6951663"/>
          <p14:tracePt t="167303" x="2571750" y="6951663"/>
          <p14:tracePt t="167327" x="2820988" y="6951663"/>
          <p14:tracePt t="167351" x="2987675" y="6985000"/>
          <p14:tracePt t="167372" x="3036888" y="7185025"/>
          <p14:tracePt t="167700" x="3021013" y="7151688"/>
          <p14:tracePt t="167720" x="3021013" y="7134225"/>
          <p14:tracePt t="167740" x="3021013" y="7067550"/>
          <p14:tracePt t="167765" x="3052763" y="7018338"/>
          <p14:tracePt t="167787" x="3103563" y="6985000"/>
          <p14:tracePt t="167811" x="3103563" y="7018338"/>
          <p14:tracePt t="167855" x="2854325" y="7185025"/>
          <p14:tracePt t="167877" x="2655888" y="7200900"/>
          <p14:tracePt t="167900" x="2506663" y="7250113"/>
          <p14:tracePt t="167920" x="2355850" y="7300913"/>
          <p14:tracePt t="167944" x="2339975" y="7300913"/>
          <p14:tracePt t="167987" x="2306638" y="7300913"/>
          <p14:tracePt t="167988" x="2306638" y="7267575"/>
          <p14:tracePt t="168007" x="2290763" y="7267575"/>
          <p14:tracePt t="168031" x="2290763" y="7250113"/>
          <p14:tracePt t="168114" x="2273300" y="7267575"/>
          <p14:tracePt t="168179" x="2239963" y="7267575"/>
          <p14:tracePt t="168231" x="2190750" y="7250113"/>
          <p14:tracePt t="168289" x="2173288" y="7250113"/>
          <p14:tracePt t="168405" x="2173288" y="7216775"/>
          <p14:tracePt t="168468" x="2190750" y="7200900"/>
          <p14:tracePt t="168534" x="2190750" y="7185025"/>
          <p14:tracePt t="168555" x="2224088" y="7185025"/>
          <p14:tracePt t="168836" x="2224088" y="7250113"/>
          <p14:tracePt t="168861" x="2224088" y="7383463"/>
          <p14:tracePt t="168861" x="2224088" y="7432675"/>
          <p14:tracePt t="168886" x="2224088" y="7466013"/>
          <p14:tracePt t="168907" x="2224088" y="7648575"/>
          <p14:tracePt t="168931" x="2190750" y="7715250"/>
          <p14:tracePt t="168953" x="2190750" y="7731125"/>
          <p14:tracePt t="169125" x="2190750" y="7715250"/>
          <p14:tracePt t="169125" x="2190750" y="7699375"/>
          <p14:tracePt t="169145" x="2173288" y="7648575"/>
          <p14:tracePt t="169171" x="2173288" y="7581900"/>
          <p14:tracePt t="169217" x="2173288" y="7532688"/>
          <p14:tracePt t="169261" x="2290763" y="7715250"/>
          <p14:tracePt t="169285" x="2422525" y="7980363"/>
          <p14:tracePt t="169304" x="2473325" y="7997825"/>
          <p14:tracePt t="169328" x="2473325" y="8013700"/>
          <p14:tracePt t="169369" x="2522538" y="8180388"/>
          <p14:tracePt t="169369" x="2538413" y="8229600"/>
          <p14:tracePt t="169388" x="2522538" y="8229600"/>
          <p14:tracePt t="169411" x="2522538" y="8245475"/>
          <p14:tracePt t="169436" x="2506663" y="8245475"/>
          <p14:tracePt t="169460" x="2506663" y="8229600"/>
          <p14:tracePt t="169503" x="2506663" y="8213725"/>
          <p14:tracePt t="169990" x="2506663" y="8180388"/>
          <p14:tracePt t="170862" x="2506663" y="8162925"/>
          <p14:tracePt t="170906" x="2506663" y="8129588"/>
          <p14:tracePt t="170952" x="2522538" y="8113713"/>
          <p14:tracePt t="171032" x="2522538" y="8129588"/>
          <p14:tracePt t="171053" x="2506663" y="8129588"/>
          <p14:tracePt t="171172" x="2506663" y="8162925"/>
          <p14:tracePt t="171784" x="2473325" y="8162925"/>
          <p14:tracePt t="171937" x="2473325" y="8129588"/>
          <p14:tracePt t="172230" x="2455863" y="8129588"/>
          <p14:tracePt t="172810" x="2422525" y="8129588"/>
          <p14:tracePt t="172872" x="2406650" y="8129588"/>
          <p14:tracePt t="172940" x="2406650" y="8162925"/>
          <p14:tracePt t="172967" x="2522538" y="8213725"/>
          <p14:tracePt t="172989" x="2805113" y="8213725"/>
          <p14:tracePt t="173034" x="3684588" y="8213725"/>
          <p14:tracePt t="173035" x="4911725" y="8445500"/>
          <p14:tracePt t="173295" x="4911725" y="8412163"/>
          <p14:tracePt t="173334" x="4929188" y="8362950"/>
          <p14:tracePt t="173334" x="4945063" y="8345488"/>
          <p14:tracePt t="173355" x="4945063" y="8296275"/>
          <p14:tracePt t="173400" x="5027613" y="8180388"/>
          <p14:tracePt t="173423" x="5027613" y="8162925"/>
          <p14:tracePt t="173446" x="5027613" y="8129588"/>
          <p14:tracePt t="173469" x="5027613" y="8113713"/>
          <p14:tracePt t="173538" x="5027613" y="8096250"/>
          <p14:tracePt t="173561" x="4995863" y="8096250"/>
          <p14:tracePt t="173602" x="4995863" y="8062913"/>
          <p14:tracePt t="173951" x="4995863" y="8047038"/>
          <p14:tracePt t="173970" x="5160963" y="7931150"/>
          <p14:tracePt t="174012" x="5775325" y="7334250"/>
          <p14:tracePt t="174052" x="7153275" y="6221413"/>
          <p14:tracePt t="174053" x="8778875" y="4976813"/>
          <p14:tracePt t="174071" x="9525000" y="4330700"/>
          <p14:tracePt t="174113" x="11234738" y="2854325"/>
          <p14:tracePt t="174114" x="12512675" y="1890713"/>
          <p14:tracePt t="174133" x="12777788" y="1725613"/>
          <p14:tracePt t="174153" x="13774738" y="1044575"/>
          <p14:tracePt t="174177" x="14387513" y="681038"/>
          <p14:tracePt t="174200" x="14603413" y="514350"/>
          <p14:tracePt t="174223" x="14620875" y="498475"/>
          <p14:tracePt t="174247" x="14636750" y="414338"/>
          <p14:tracePt t="174271" x="14620875" y="298450"/>
          <p14:tracePt t="174294" x="14620875" y="215900"/>
          <p14:tracePt t="174319" x="14670088" y="15875"/>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6F2"/>
        </a:solidFill>
        <a:effectLst/>
      </p:bgPr>
    </p:bg>
    <p:spTree>
      <p:nvGrpSpPr>
        <p:cNvPr id="1" name=""/>
        <p:cNvGrpSpPr/>
        <p:nvPr/>
      </p:nvGrpSpPr>
      <p:grpSpPr>
        <a:xfrm>
          <a:off x="0" y="0"/>
          <a:ext cx="0" cy="0"/>
          <a:chOff x="0" y="0"/>
          <a:chExt cx="0" cy="0"/>
        </a:xfrm>
      </p:grpSpPr>
      <p:grpSp>
        <p:nvGrpSpPr>
          <p:cNvPr id="2" name="Group 2"/>
          <p:cNvGrpSpPr/>
          <p:nvPr/>
        </p:nvGrpSpPr>
        <p:grpSpPr>
          <a:xfrm>
            <a:off x="9759447" y="1837996"/>
            <a:ext cx="7518137" cy="6280610"/>
            <a:chOff x="0" y="0"/>
            <a:chExt cx="10024183" cy="8374147"/>
          </a:xfrm>
        </p:grpSpPr>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708644" y="0"/>
              <a:ext cx="5315539" cy="5354481"/>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2947581"/>
              <a:ext cx="5426566" cy="5426566"/>
            </a:xfrm>
            <a:prstGeom prst="rect">
              <a:avLst/>
            </a:prstGeom>
          </p:spPr>
        </p:pic>
      </p:grpSp>
      <p:sp>
        <p:nvSpPr>
          <p:cNvPr id="5" name="TextBox 5"/>
          <p:cNvSpPr txBox="1"/>
          <p:nvPr/>
        </p:nvSpPr>
        <p:spPr>
          <a:xfrm>
            <a:off x="13286682" y="9252142"/>
            <a:ext cx="4258163" cy="295275"/>
          </a:xfrm>
          <a:prstGeom prst="rect">
            <a:avLst/>
          </a:prstGeom>
        </p:spPr>
        <p:txBody>
          <a:bodyPr lIns="0" tIns="0" rIns="0" bIns="0" rtlCol="0" anchor="t">
            <a:spAutoFit/>
          </a:bodyPr>
          <a:lstStyle/>
          <a:p>
            <a:pPr algn="r">
              <a:lnSpc>
                <a:spcPts val="2280"/>
              </a:lnSpc>
            </a:pPr>
            <a:r>
              <a:rPr lang="en-US" sz="1900">
                <a:solidFill>
                  <a:srgbClr val="5A60F1"/>
                </a:solidFill>
                <a:ea typeface="Seoul Namsan Condensed Bold"/>
              </a:rPr>
              <a:t>학부 연구생</a:t>
            </a:r>
          </a:p>
        </p:txBody>
      </p:sp>
      <p:sp>
        <p:nvSpPr>
          <p:cNvPr id="6" name="TextBox 6"/>
          <p:cNvSpPr txBox="1"/>
          <p:nvPr/>
        </p:nvSpPr>
        <p:spPr>
          <a:xfrm>
            <a:off x="12463915" y="436272"/>
            <a:ext cx="5542746" cy="332740"/>
          </a:xfrm>
          <a:prstGeom prst="rect">
            <a:avLst/>
          </a:prstGeom>
        </p:spPr>
        <p:txBody>
          <a:bodyPr lIns="0" tIns="0" rIns="0" bIns="0" rtlCol="0" anchor="t">
            <a:spAutoFit/>
          </a:bodyPr>
          <a:lstStyle/>
          <a:p>
            <a:pPr algn="r">
              <a:lnSpc>
                <a:spcPts val="2660"/>
              </a:lnSpc>
            </a:pPr>
            <a:r>
              <a:rPr lang="en-US" sz="1900" dirty="0">
                <a:solidFill>
                  <a:srgbClr val="5A60F1"/>
                </a:solidFill>
                <a:latin typeface="Seoul Namsan Condensed Bold"/>
              </a:rPr>
              <a:t>HTTPS://GITHUB.COM/PHILBAEK/DESIGN_AND_CONTROL</a:t>
            </a:r>
          </a:p>
        </p:txBody>
      </p:sp>
      <p:sp>
        <p:nvSpPr>
          <p:cNvPr id="7" name="TextBox 7"/>
          <p:cNvSpPr txBox="1"/>
          <p:nvPr/>
        </p:nvSpPr>
        <p:spPr>
          <a:xfrm>
            <a:off x="13518516" y="9175881"/>
            <a:ext cx="2938350" cy="428625"/>
          </a:xfrm>
          <a:prstGeom prst="rect">
            <a:avLst/>
          </a:prstGeom>
        </p:spPr>
        <p:txBody>
          <a:bodyPr lIns="0" tIns="0" rIns="0" bIns="0" rtlCol="0" anchor="t">
            <a:spAutoFit/>
          </a:bodyPr>
          <a:lstStyle/>
          <a:p>
            <a:pPr algn="ctr">
              <a:lnSpc>
                <a:spcPts val="3359"/>
              </a:lnSpc>
            </a:pPr>
            <a:r>
              <a:rPr lang="en-US" sz="2799">
                <a:solidFill>
                  <a:srgbClr val="5A60F1"/>
                </a:solidFill>
                <a:ea typeface="Seoul Namsan Condensed Light Bold"/>
              </a:rPr>
              <a:t>백형민</a:t>
            </a:r>
          </a:p>
        </p:txBody>
      </p:sp>
      <p:grpSp>
        <p:nvGrpSpPr>
          <p:cNvPr id="8" name="Group 8"/>
          <p:cNvGrpSpPr/>
          <p:nvPr/>
        </p:nvGrpSpPr>
        <p:grpSpPr>
          <a:xfrm>
            <a:off x="1001664" y="390852"/>
            <a:ext cx="5155066" cy="471205"/>
            <a:chOff x="0" y="0"/>
            <a:chExt cx="6873422" cy="628273"/>
          </a:xfrm>
        </p:grpSpPr>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708095" cy="628273"/>
            </a:xfrm>
            <a:prstGeom prst="rect">
              <a:avLst/>
            </a:prstGeom>
          </p:spPr>
        </p:pic>
        <p:sp>
          <p:nvSpPr>
            <p:cNvPr id="10" name="TextBox 10"/>
            <p:cNvSpPr txBox="1"/>
            <p:nvPr/>
          </p:nvSpPr>
          <p:spPr>
            <a:xfrm>
              <a:off x="1215226" y="43415"/>
              <a:ext cx="5658195" cy="493818"/>
            </a:xfrm>
            <a:prstGeom prst="rect">
              <a:avLst/>
            </a:prstGeom>
          </p:spPr>
          <p:txBody>
            <a:bodyPr lIns="0" tIns="0" rIns="0" bIns="0" rtlCol="0" anchor="t">
              <a:spAutoFit/>
            </a:bodyPr>
            <a:lstStyle/>
            <a:p>
              <a:pPr>
                <a:lnSpc>
                  <a:spcPts val="3080"/>
                </a:lnSpc>
              </a:pPr>
              <a:r>
                <a:rPr lang="en-US" sz="2200" dirty="0">
                  <a:solidFill>
                    <a:srgbClr val="5A60F1"/>
                  </a:solidFill>
                  <a:latin typeface="Seoul Namsan Condensed Bold Bold"/>
                </a:rPr>
                <a:t>DESIGN AND CONTROL</a:t>
              </a:r>
            </a:p>
          </p:txBody>
        </p:sp>
      </p:grpSp>
      <p:sp>
        <p:nvSpPr>
          <p:cNvPr id="11" name="TextBox 11"/>
          <p:cNvSpPr txBox="1"/>
          <p:nvPr/>
        </p:nvSpPr>
        <p:spPr>
          <a:xfrm>
            <a:off x="1001664" y="3070754"/>
            <a:ext cx="7872004" cy="1568445"/>
          </a:xfrm>
          <a:prstGeom prst="rect">
            <a:avLst/>
          </a:prstGeom>
        </p:spPr>
        <p:txBody>
          <a:bodyPr lIns="0" tIns="0" rIns="0" bIns="0" rtlCol="0" anchor="t">
            <a:spAutoFit/>
          </a:bodyPr>
          <a:lstStyle/>
          <a:p>
            <a:pPr>
              <a:lnSpc>
                <a:spcPts val="12099"/>
              </a:lnSpc>
            </a:pPr>
            <a:r>
              <a:rPr lang="en-US" sz="10999" dirty="0">
                <a:solidFill>
                  <a:srgbClr val="5A60F1"/>
                </a:solidFill>
                <a:latin typeface="Seoul Namsan Condensed Bold"/>
              </a:rPr>
              <a:t>THANK YOU</a:t>
            </a:r>
          </a:p>
        </p:txBody>
      </p:sp>
      <p:sp>
        <p:nvSpPr>
          <p:cNvPr id="12" name="TextBox 12"/>
          <p:cNvSpPr txBox="1"/>
          <p:nvPr/>
        </p:nvSpPr>
        <p:spPr>
          <a:xfrm>
            <a:off x="9759447" y="440677"/>
            <a:ext cx="2547089" cy="301108"/>
          </a:xfrm>
          <a:prstGeom prst="rect">
            <a:avLst/>
          </a:prstGeom>
        </p:spPr>
        <p:txBody>
          <a:bodyPr lIns="0" tIns="0" rIns="0" bIns="0" rtlCol="0" anchor="t">
            <a:spAutoFit/>
          </a:bodyPr>
          <a:lstStyle/>
          <a:p>
            <a:pPr algn="ctr">
              <a:lnSpc>
                <a:spcPts val="2660"/>
              </a:lnSpc>
            </a:pPr>
            <a:r>
              <a:rPr lang="en-US" sz="1900" dirty="0">
                <a:solidFill>
                  <a:srgbClr val="5A60F1"/>
                </a:solidFill>
                <a:latin typeface="Seoul Namsan Condensed Bold"/>
              </a:rPr>
              <a:t>2022년 7월 27일</a:t>
            </a:r>
          </a:p>
        </p:txBody>
      </p:sp>
      <p:pic>
        <p:nvPicPr>
          <p:cNvPr id="15" name="비디오 14">
            <a:hlinkClick r:id="" action="ppaction://media"/>
            <a:extLst>
              <a:ext uri="{FF2B5EF4-FFF2-40B4-BE49-F238E27FC236}">
                <a16:creationId xmlns:a16="http://schemas.microsoft.com/office/drawing/2014/main" id="{27F24BA3-4922-DA1D-45DF-E68E5F87D07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tretch>
            <a:fillRect/>
          </a:stretch>
        </p:blipFill>
        <p:spPr>
          <a:xfrm>
            <a:off x="14859000" y="7715250"/>
            <a:ext cx="3429000" cy="2571750"/>
          </a:xfrm>
          <a:prstGeom prst="rect">
            <a:avLst/>
          </a:prstGeom>
        </p:spPr>
      </p:pic>
    </p:spTree>
    <p:extLst>
      <p:ext uri="{BB962C8B-B14F-4D97-AF65-F5344CB8AC3E}">
        <p14:creationId xmlns:p14="http://schemas.microsoft.com/office/powerpoint/2010/main" val="256978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235">
        <p159:morph option="byObject"/>
      </p:transition>
    </mc:Choice>
    <mc:Fallback xmlns="">
      <p:transition spd="slow" advTm="40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extLst>
    <p:ext uri="{3A86A75C-4F4B-4683-9AE1-C65F6400EC91}">
      <p14:laserTraceLst xmlns:p14="http://schemas.microsoft.com/office/powerpoint/2010/main">
        <p14:tracePtLst>
          <p14:tracePt t="10590" x="17673638" y="1527175"/>
          <p14:tracePt t="10614" x="17159288" y="1195388"/>
          <p14:tracePt t="10640" x="16894175" y="1028700"/>
          <p14:tracePt t="10641" x="16727488" y="912813"/>
          <p14:tracePt t="10665" x="16629063" y="846138"/>
          <p14:tracePt t="10690" x="16611600" y="812800"/>
          <p14:tracePt t="10713" x="16611600" y="730250"/>
          <p14:tracePt t="10736" x="16611600" y="647700"/>
          <p14:tracePt t="10761" x="16578263" y="647700"/>
          <p14:tracePt t="10783" x="16578263" y="630238"/>
          <p14:tracePt t="10806" x="16562388" y="630238"/>
          <p14:tracePt t="10831" x="16346488" y="581025"/>
          <p14:tracePt t="10878" x="16263938" y="563563"/>
          <p14:tracePt t="10878" x="15997238" y="514350"/>
          <p14:tracePt t="10903" x="15814675" y="465138"/>
          <p14:tracePt t="10930" x="15698788" y="465138"/>
          <p14:tracePt t="10977" x="15649575" y="465138"/>
          <p14:tracePt t="10999" x="15598775" y="514350"/>
          <p14:tracePt t="11023" x="15598775" y="530225"/>
          <p14:tracePt t="11046" x="15533688" y="563563"/>
          <p14:tracePt t="11089" x="15317788" y="696913"/>
          <p14:tracePt t="11133" x="15317788" y="730250"/>
          <p14:tracePt t="11134" x="15300325" y="730250"/>
          <p14:tracePt t="11134" x="15266988" y="730250"/>
          <p14:tracePt t="11157" x="15251113" y="730250"/>
          <p14:tracePt t="11180" x="15201900" y="779463"/>
          <p14:tracePt t="11202" x="15135225" y="779463"/>
          <p14:tracePt t="11248" x="15068550" y="796925"/>
          <p14:tracePt t="11394" x="15068550" y="779463"/>
          <p14:tracePt t="11415" x="15117763" y="696913"/>
          <p14:tracePt t="11440" x="15266988" y="581025"/>
          <p14:tracePt t="11440" x="15300325" y="563563"/>
          <p14:tracePt t="11466" x="15765463" y="414338"/>
          <p14:tracePt t="11489" x="16213138" y="381000"/>
          <p14:tracePt t="11513" x="16446500" y="381000"/>
          <p14:tracePt t="11540" x="17092613" y="465138"/>
          <p14:tracePt t="11590" x="17424400" y="563563"/>
          <p14:tracePt t="11633" x="17591088" y="581025"/>
          <p14:tracePt t="11634" x="17606963" y="614363"/>
          <p14:tracePt t="11701" x="17606963" y="630238"/>
          <p14:tracePt t="11724" x="17591088" y="696913"/>
          <p14:tracePt t="11745" x="17557750" y="746125"/>
          <p14:tracePt t="11770" x="17408525" y="812800"/>
          <p14:tracePt t="11796" x="16976725" y="895350"/>
          <p14:tracePt t="11841" x="16413163" y="895350"/>
          <p14:tracePt t="11842" x="15981363" y="862013"/>
          <p14:tracePt t="11884" x="15865475" y="779463"/>
          <p14:tracePt t="11884" x="15865475" y="746125"/>
          <p14:tracePt t="11907" x="15948025" y="563563"/>
          <p14:tracePt t="11930" x="16097250" y="465138"/>
          <p14:tracePt t="11953" x="16379825" y="331788"/>
          <p14:tracePt t="11980" x="17259300" y="298450"/>
          <p14:tracePt t="12007" x="17541875" y="414338"/>
          <p14:tracePt t="12031" x="17756188" y="563563"/>
          <p14:tracePt t="12075" x="17789525" y="647700"/>
          <p14:tracePt t="12075" x="17789525" y="681038"/>
          <p14:tracePt t="12098" x="17789525" y="696913"/>
          <p14:tracePt t="12162" x="17773650" y="696913"/>
          <p14:tracePt t="39424" x="17789525" y="681038"/>
          <p14:tracePt t="39448" x="17840325" y="563563"/>
          <p14:tracePt t="39474" x="17873663" y="381000"/>
          <p14:tracePt t="39475" x="17873663" y="28257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6F2"/>
        </a:solidFill>
        <a:effectLst/>
      </p:bgPr>
    </p:bg>
    <p:spTree>
      <p:nvGrpSpPr>
        <p:cNvPr id="1" name=""/>
        <p:cNvGrpSpPr/>
        <p:nvPr/>
      </p:nvGrpSpPr>
      <p:grpSpPr>
        <a:xfrm>
          <a:off x="0" y="0"/>
          <a:ext cx="0" cy="0"/>
          <a:chOff x="0" y="0"/>
          <a:chExt cx="0" cy="0"/>
        </a:xfrm>
      </p:grpSpPr>
      <p:sp>
        <p:nvSpPr>
          <p:cNvPr id="2" name="AutoShape 2"/>
          <p:cNvSpPr/>
          <p:nvPr/>
        </p:nvSpPr>
        <p:spPr>
          <a:xfrm>
            <a:off x="8851232" y="5303299"/>
            <a:ext cx="8408068" cy="0"/>
          </a:xfrm>
          <a:prstGeom prst="line">
            <a:avLst/>
          </a:prstGeom>
          <a:ln w="47625" cap="flat">
            <a:solidFill>
              <a:srgbClr val="5A60F1"/>
            </a:solidFill>
            <a:prstDash val="solid"/>
            <a:headEnd type="none" w="sm" len="sm"/>
            <a:tailEnd type="none" w="sm" len="sm"/>
          </a:ln>
        </p:spPr>
      </p:sp>
      <p:sp>
        <p:nvSpPr>
          <p:cNvPr id="3" name="AutoShape 3"/>
          <p:cNvSpPr/>
          <p:nvPr/>
        </p:nvSpPr>
        <p:spPr>
          <a:xfrm>
            <a:off x="8851232" y="7280800"/>
            <a:ext cx="8408068" cy="0"/>
          </a:xfrm>
          <a:prstGeom prst="line">
            <a:avLst/>
          </a:prstGeom>
          <a:ln w="47625" cap="flat">
            <a:solidFill>
              <a:srgbClr val="5A60F1"/>
            </a:solidFill>
            <a:prstDash val="solid"/>
            <a:headEnd type="none" w="sm" len="sm"/>
            <a:tailEnd type="none" w="sm" len="sm"/>
          </a:ln>
        </p:spPr>
      </p:sp>
      <p:sp>
        <p:nvSpPr>
          <p:cNvPr id="4" name="AutoShape 4"/>
          <p:cNvSpPr/>
          <p:nvPr/>
        </p:nvSpPr>
        <p:spPr>
          <a:xfrm>
            <a:off x="8851232" y="9258300"/>
            <a:ext cx="8408068" cy="0"/>
          </a:xfrm>
          <a:prstGeom prst="line">
            <a:avLst/>
          </a:prstGeom>
          <a:ln w="47625" cap="flat">
            <a:solidFill>
              <a:srgbClr val="5A60F1"/>
            </a:solidFill>
            <a:prstDash val="solid"/>
            <a:headEnd type="none" w="sm" len="sm"/>
            <a:tailEnd type="none" w="sm" len="sm"/>
          </a:ln>
        </p:spPr>
      </p:sp>
      <p:sp>
        <p:nvSpPr>
          <p:cNvPr id="5" name="AutoShape 5"/>
          <p:cNvSpPr/>
          <p:nvPr/>
        </p:nvSpPr>
        <p:spPr>
          <a:xfrm>
            <a:off x="8851232" y="3325799"/>
            <a:ext cx="8408068" cy="0"/>
          </a:xfrm>
          <a:prstGeom prst="line">
            <a:avLst/>
          </a:prstGeom>
          <a:ln w="47625" cap="flat">
            <a:solidFill>
              <a:srgbClr val="5A60F1"/>
            </a:solidFill>
            <a:prstDash val="solid"/>
            <a:headEnd type="none" w="sm" len="sm"/>
            <a:tailEnd type="none" w="sm" len="sm"/>
          </a:ln>
        </p:spPr>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8951855" y="4095436"/>
            <a:ext cx="485851" cy="485851"/>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8951855" y="6072937"/>
            <a:ext cx="485851" cy="485851"/>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8951855" y="8050437"/>
            <a:ext cx="485851" cy="485851"/>
          </a:xfrm>
          <a:prstGeom prst="rect">
            <a:avLst/>
          </a:prstGeom>
        </p:spPr>
      </p:pic>
      <p:sp>
        <p:nvSpPr>
          <p:cNvPr id="9" name="TextBox 9"/>
          <p:cNvSpPr txBox="1"/>
          <p:nvPr/>
        </p:nvSpPr>
        <p:spPr>
          <a:xfrm>
            <a:off x="1028700" y="1886876"/>
            <a:ext cx="6147963" cy="1577975"/>
          </a:xfrm>
          <a:prstGeom prst="rect">
            <a:avLst/>
          </a:prstGeom>
        </p:spPr>
        <p:txBody>
          <a:bodyPr lIns="0" tIns="0" rIns="0" bIns="0" rtlCol="0" anchor="t">
            <a:spAutoFit/>
          </a:bodyPr>
          <a:lstStyle/>
          <a:p>
            <a:pPr>
              <a:lnSpc>
                <a:spcPts val="12100"/>
              </a:lnSpc>
            </a:pPr>
            <a:r>
              <a:rPr lang="en-US" sz="11000">
                <a:solidFill>
                  <a:srgbClr val="5A60F1"/>
                </a:solidFill>
                <a:latin typeface="Seoul Namsan Condensed Bold Bold"/>
              </a:rPr>
              <a:t>INDEX</a:t>
            </a:r>
          </a:p>
        </p:txBody>
      </p:sp>
      <p:sp>
        <p:nvSpPr>
          <p:cNvPr id="10" name="TextBox 10"/>
          <p:cNvSpPr txBox="1"/>
          <p:nvPr/>
        </p:nvSpPr>
        <p:spPr>
          <a:xfrm>
            <a:off x="9997695" y="4089442"/>
            <a:ext cx="6586913" cy="421526"/>
          </a:xfrm>
          <a:prstGeom prst="rect">
            <a:avLst/>
          </a:prstGeom>
        </p:spPr>
        <p:txBody>
          <a:bodyPr lIns="0" tIns="0" rIns="0" bIns="0" rtlCol="0" anchor="t">
            <a:spAutoFit/>
          </a:bodyPr>
          <a:lstStyle/>
          <a:p>
            <a:pPr>
              <a:lnSpc>
                <a:spcPts val="3640"/>
              </a:lnSpc>
            </a:pPr>
            <a:r>
              <a:rPr lang="en-US" sz="2800" dirty="0">
                <a:solidFill>
                  <a:srgbClr val="5A60F1"/>
                </a:solidFill>
                <a:latin typeface="Seoul Namsan Condensed Bold"/>
              </a:rPr>
              <a:t>Basic Manual of LTSPICE</a:t>
            </a:r>
          </a:p>
        </p:txBody>
      </p:sp>
      <p:sp>
        <p:nvSpPr>
          <p:cNvPr id="11" name="TextBox 11"/>
          <p:cNvSpPr txBox="1"/>
          <p:nvPr/>
        </p:nvSpPr>
        <p:spPr>
          <a:xfrm>
            <a:off x="9997695" y="6066942"/>
            <a:ext cx="6586913" cy="407291"/>
          </a:xfrm>
          <a:prstGeom prst="rect">
            <a:avLst/>
          </a:prstGeom>
        </p:spPr>
        <p:txBody>
          <a:bodyPr lIns="0" tIns="0" rIns="0" bIns="0" rtlCol="0" anchor="t">
            <a:spAutoFit/>
          </a:bodyPr>
          <a:lstStyle/>
          <a:p>
            <a:pPr>
              <a:lnSpc>
                <a:spcPts val="3640"/>
              </a:lnSpc>
            </a:pPr>
            <a:r>
              <a:rPr lang="en-US" sz="2800" dirty="0">
                <a:solidFill>
                  <a:srgbClr val="5A60F1"/>
                </a:solidFill>
                <a:latin typeface="Seoul Namsan Condensed Bold"/>
              </a:rPr>
              <a:t>Useful techniques</a:t>
            </a:r>
          </a:p>
        </p:txBody>
      </p:sp>
      <p:sp>
        <p:nvSpPr>
          <p:cNvPr id="12" name="TextBox 12"/>
          <p:cNvSpPr txBox="1"/>
          <p:nvPr/>
        </p:nvSpPr>
        <p:spPr>
          <a:xfrm>
            <a:off x="9997695" y="8044442"/>
            <a:ext cx="6586913" cy="421526"/>
          </a:xfrm>
          <a:prstGeom prst="rect">
            <a:avLst/>
          </a:prstGeom>
        </p:spPr>
        <p:txBody>
          <a:bodyPr lIns="0" tIns="0" rIns="0" bIns="0" rtlCol="0" anchor="t">
            <a:spAutoFit/>
          </a:bodyPr>
          <a:lstStyle/>
          <a:p>
            <a:pPr>
              <a:lnSpc>
                <a:spcPts val="3640"/>
              </a:lnSpc>
            </a:pPr>
            <a:r>
              <a:rPr lang="en-US" sz="2800" dirty="0">
                <a:solidFill>
                  <a:srgbClr val="5A60F1"/>
                </a:solidFill>
                <a:latin typeface="Seoul Namsan Condensed Bold"/>
              </a:rPr>
              <a:t>Example</a:t>
            </a: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8951855" y="2120201"/>
            <a:ext cx="485851" cy="485851"/>
          </a:xfrm>
          <a:prstGeom prst="rect">
            <a:avLst/>
          </a:prstGeom>
        </p:spPr>
      </p:pic>
      <p:sp>
        <p:nvSpPr>
          <p:cNvPr id="14" name="TextBox 14"/>
          <p:cNvSpPr txBox="1"/>
          <p:nvPr/>
        </p:nvSpPr>
        <p:spPr>
          <a:xfrm>
            <a:off x="9997695" y="2114206"/>
            <a:ext cx="6586913" cy="407291"/>
          </a:xfrm>
          <a:prstGeom prst="rect">
            <a:avLst/>
          </a:prstGeom>
        </p:spPr>
        <p:txBody>
          <a:bodyPr lIns="0" tIns="0" rIns="0" bIns="0" rtlCol="0" anchor="t">
            <a:spAutoFit/>
          </a:bodyPr>
          <a:lstStyle/>
          <a:p>
            <a:pPr>
              <a:lnSpc>
                <a:spcPts val="3640"/>
              </a:lnSpc>
            </a:pPr>
            <a:r>
              <a:rPr lang="en-US" sz="2800" dirty="0">
                <a:solidFill>
                  <a:srgbClr val="5A60F1"/>
                </a:solidFill>
                <a:latin typeface="Seoul Namsan Condensed Bold"/>
              </a:rPr>
              <a:t>Why LTSPICE?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5501">
        <p159:morph option="byObject"/>
      </p:transition>
    </mc:Choice>
    <mc:Fallback xmlns="">
      <p:transition spd="slow" advTm="3550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A60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01664" y="390852"/>
            <a:ext cx="531071" cy="471205"/>
          </a:xfrm>
          <a:prstGeom prst="rect">
            <a:avLst/>
          </a:prstGeom>
        </p:spPr>
      </p:pic>
      <p:grpSp>
        <p:nvGrpSpPr>
          <p:cNvPr id="3" name="Group 3"/>
          <p:cNvGrpSpPr/>
          <p:nvPr/>
        </p:nvGrpSpPr>
        <p:grpSpPr>
          <a:xfrm>
            <a:off x="10420350" y="2645468"/>
            <a:ext cx="6612832" cy="6612832"/>
            <a:chOff x="0" y="0"/>
            <a:chExt cx="8817109" cy="8817109"/>
          </a:xfrm>
        </p:grpSpPr>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8817109" cy="8817109"/>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2204277"/>
              <a:ext cx="4408555" cy="4408555"/>
            </a:xfrm>
            <a:prstGeom prst="rect">
              <a:avLst/>
            </a:prstGeom>
          </p:spPr>
        </p:pic>
      </p:grpSp>
      <p:grpSp>
        <p:nvGrpSpPr>
          <p:cNvPr id="6" name="Group 6"/>
          <p:cNvGrpSpPr/>
          <p:nvPr/>
        </p:nvGrpSpPr>
        <p:grpSpPr>
          <a:xfrm>
            <a:off x="404383" y="4251288"/>
            <a:ext cx="8142336" cy="1798418"/>
            <a:chOff x="0" y="66675"/>
            <a:chExt cx="10856447" cy="2397891"/>
          </a:xfrm>
        </p:grpSpPr>
        <p:sp>
          <p:nvSpPr>
            <p:cNvPr id="7" name="TextBox 7"/>
            <p:cNvSpPr txBox="1"/>
            <p:nvPr/>
          </p:nvSpPr>
          <p:spPr>
            <a:xfrm>
              <a:off x="0" y="66675"/>
              <a:ext cx="10856447" cy="1457325"/>
            </a:xfrm>
            <a:prstGeom prst="rect">
              <a:avLst/>
            </a:prstGeom>
          </p:spPr>
          <p:txBody>
            <a:bodyPr lIns="0" tIns="0" rIns="0" bIns="0" rtlCol="0" anchor="t">
              <a:spAutoFit/>
            </a:bodyPr>
            <a:lstStyle/>
            <a:p>
              <a:pPr marL="1619250" lvl="1" indent="-809625">
                <a:lnSpc>
                  <a:spcPts val="8250"/>
                </a:lnSpc>
                <a:buFont typeface="Arial"/>
                <a:buChar char="•"/>
              </a:pPr>
              <a:r>
                <a:rPr lang="en-US" sz="7500" dirty="0">
                  <a:solidFill>
                    <a:srgbClr val="F8F6F2"/>
                  </a:solidFill>
                  <a:latin typeface="Seoul Namsan Condensed Bold Bold"/>
                </a:rPr>
                <a:t>Why LTSPICE?</a:t>
              </a:r>
            </a:p>
          </p:txBody>
        </p:sp>
        <p:sp>
          <p:nvSpPr>
            <p:cNvPr id="8" name="TextBox 8"/>
            <p:cNvSpPr txBox="1"/>
            <p:nvPr/>
          </p:nvSpPr>
          <p:spPr>
            <a:xfrm>
              <a:off x="0" y="1833025"/>
              <a:ext cx="10526607" cy="631541"/>
            </a:xfrm>
            <a:prstGeom prst="rect">
              <a:avLst/>
            </a:prstGeom>
          </p:spPr>
          <p:txBody>
            <a:bodyPr lIns="0" tIns="0" rIns="0" bIns="0" rtlCol="0" anchor="t">
              <a:spAutoFit/>
            </a:bodyPr>
            <a:lstStyle/>
            <a:p>
              <a:pPr>
                <a:lnSpc>
                  <a:spcPts val="4160"/>
                </a:lnSpc>
              </a:pPr>
              <a:endParaRPr lang="en-US" sz="3200" dirty="0">
                <a:solidFill>
                  <a:srgbClr val="F8F6F2"/>
                </a:solidFill>
                <a:latin typeface="Seoul Namsan Condensed Bold"/>
              </a:endParaRPr>
            </a:p>
          </p:txBody>
        </p:sp>
      </p:grpSp>
      <p:sp>
        <p:nvSpPr>
          <p:cNvPr id="9" name="TextBox 9"/>
          <p:cNvSpPr txBox="1"/>
          <p:nvPr/>
        </p:nvSpPr>
        <p:spPr>
          <a:xfrm>
            <a:off x="1913084" y="411507"/>
            <a:ext cx="4243647" cy="382270"/>
          </a:xfrm>
          <a:prstGeom prst="rect">
            <a:avLst/>
          </a:prstGeom>
        </p:spPr>
        <p:txBody>
          <a:bodyPr lIns="0" tIns="0" rIns="0" bIns="0" rtlCol="0" anchor="t">
            <a:spAutoFit/>
          </a:bodyPr>
          <a:lstStyle/>
          <a:p>
            <a:pPr>
              <a:lnSpc>
                <a:spcPts val="3080"/>
              </a:lnSpc>
            </a:pPr>
            <a:r>
              <a:rPr lang="en-US" sz="2200">
                <a:solidFill>
                  <a:srgbClr val="F8F6F2"/>
                </a:solidFill>
                <a:latin typeface="Seoul Namsan Condensed Bold Bold"/>
              </a:rPr>
              <a:t>DESIGN AND CONTROL</a:t>
            </a:r>
          </a:p>
        </p:txBody>
      </p:sp>
      <p:sp>
        <p:nvSpPr>
          <p:cNvPr id="10" name="TextBox 10"/>
          <p:cNvSpPr txBox="1"/>
          <p:nvPr/>
        </p:nvSpPr>
        <p:spPr>
          <a:xfrm>
            <a:off x="13286682" y="436272"/>
            <a:ext cx="4258163" cy="301108"/>
          </a:xfrm>
          <a:prstGeom prst="rect">
            <a:avLst/>
          </a:prstGeom>
        </p:spPr>
        <p:txBody>
          <a:bodyPr lIns="0" tIns="0" rIns="0" bIns="0" rtlCol="0" anchor="t">
            <a:spAutoFit/>
          </a:bodyPr>
          <a:lstStyle/>
          <a:p>
            <a:pPr algn="r">
              <a:lnSpc>
                <a:spcPts val="2660"/>
              </a:lnSpc>
            </a:pPr>
            <a:r>
              <a:rPr lang="en-US" sz="1900" dirty="0">
                <a:solidFill>
                  <a:srgbClr val="F8F6F2"/>
                </a:solidFill>
                <a:latin typeface="Seoul Namsan Condensed Bold"/>
              </a:rPr>
              <a:t>LTSPICE INTRODUCTION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733">
        <p159:morph option="byObject"/>
      </p:transition>
    </mc:Choice>
    <mc:Fallback xmlns="">
      <p:transition spd="slow" advTm="10733">
        <p:fade/>
      </p:transition>
    </mc:Fallback>
  </mc:AlternateContent>
  <p:extLst>
    <p:ext uri="{3A86A75C-4F4B-4683-9AE1-C65F6400EC91}">
      <p14:laserTraceLst xmlns:p14="http://schemas.microsoft.com/office/powerpoint/2010/main">
        <p14:tracePtLst>
          <p14:tracePt t="537" x="4795838" y="10220325"/>
          <p14:tracePt t="557" x="5111750" y="9906000"/>
          <p14:tracePt t="568" x="5210175" y="9788525"/>
          <p14:tracePt t="579" x="5376863" y="9590088"/>
          <p14:tracePt t="590" x="5510213" y="9440863"/>
          <p14:tracePt t="601" x="5692775" y="9191625"/>
          <p14:tracePt t="612" x="5791200" y="9075738"/>
          <p14:tracePt t="624" x="5908675" y="8877300"/>
          <p14:tracePt t="635" x="6140450" y="8577263"/>
          <p14:tracePt t="646" x="6240463" y="8461375"/>
          <p14:tracePt t="658" x="6405563" y="8245475"/>
          <p14:tracePt t="669" x="6488113" y="8162925"/>
          <p14:tracePt t="680" x="6538913" y="8096250"/>
          <p14:tracePt t="691" x="6637338" y="7997825"/>
          <p14:tracePt t="714" x="6637338" y="7980363"/>
          <p14:tracePt t="725" x="6654800" y="7980363"/>
          <p14:tracePt t="928" x="6804025" y="7815263"/>
          <p14:tracePt t="950" x="6919913" y="7615238"/>
          <p14:tracePt t="953" x="7002463" y="7466013"/>
          <p14:tracePt t="961" x="7153275" y="7134225"/>
          <p14:tracePt t="974" x="7583488" y="5989638"/>
          <p14:tracePt t="984" x="7732713" y="5591175"/>
          <p14:tracePt t="995" x="7866063" y="5210175"/>
          <p14:tracePt t="1006" x="8066088" y="4729163"/>
          <p14:tracePt t="1018" x="8081963" y="4645025"/>
          <p14:tracePt t="1029" x="8081963" y="4495800"/>
          <p14:tracePt t="1062" x="8066088" y="4495800"/>
          <p14:tracePt t="1085" x="8015288" y="4562475"/>
          <p14:tracePt t="1096" x="8015288" y="4579938"/>
          <p14:tracePt t="1119" x="8032750" y="4695825"/>
          <p14:tracePt t="1332" x="8015288" y="4678363"/>
          <p14:tracePt t="1344" x="7981950" y="4678363"/>
          <p14:tracePt t="1356" x="7966075" y="4678363"/>
          <p14:tracePt t="1369" x="7915275" y="4645025"/>
          <p14:tracePt t="1378" x="7899400" y="4645025"/>
          <p14:tracePt t="1401" x="7866063" y="4645025"/>
          <p14:tracePt t="1423" x="7816850" y="4695825"/>
          <p14:tracePt t="1479" x="7816850" y="4729163"/>
          <p14:tracePt t="2480" x="7799388" y="4729163"/>
          <p14:tracePt t="2491" x="7799388" y="4695825"/>
          <p14:tracePt t="2807" x="7799388" y="4678363"/>
          <p14:tracePt t="2840" x="7799388" y="4645025"/>
          <p14:tracePt t="2885" x="7799388" y="4629150"/>
          <p14:tracePt t="4820" x="7783513" y="4629150"/>
          <p14:tracePt t="4843" x="7750175" y="4629150"/>
          <p14:tracePt t="4853" x="7750175" y="4645025"/>
          <p14:tracePt t="4869" x="7732713" y="4645025"/>
          <p14:tracePt t="4877" x="7683500" y="4678363"/>
          <p14:tracePt t="4888" x="7634288" y="4695825"/>
          <p14:tracePt t="4900" x="7567613" y="4762500"/>
          <p14:tracePt t="4910" x="7550150" y="4795838"/>
          <p14:tracePt t="4922" x="7467600" y="4845050"/>
          <p14:tracePt t="4934" x="7434263" y="4894263"/>
          <p14:tracePt t="4945" x="7400925" y="4911725"/>
          <p14:tracePt t="4955" x="7269163" y="5027613"/>
          <p14:tracePt t="4975" x="7218363" y="5076825"/>
          <p14:tracePt t="4977" x="7035800" y="5192713"/>
          <p14:tracePt t="4988" x="6870700" y="5259388"/>
          <p14:tracePt t="5012" x="6704013" y="5326063"/>
          <p14:tracePt t="5013" x="6372225" y="5441950"/>
          <p14:tracePt t="5022" x="6240463" y="5524500"/>
          <p14:tracePt t="5034" x="6007100" y="5591175"/>
          <p14:tracePt t="5045" x="5891213" y="5608638"/>
          <p14:tracePt t="5057" x="5775325" y="5641975"/>
          <p14:tracePt t="5068" x="5459413" y="5707063"/>
          <p14:tracePt t="5080" x="5343525" y="5724525"/>
          <p14:tracePt t="5090" x="4995863" y="5773738"/>
          <p14:tracePt t="5102" x="4813300" y="5773738"/>
          <p14:tracePt t="5112" x="4579938" y="5791200"/>
          <p14:tracePt t="5126" x="4165600" y="5773738"/>
          <p14:tracePt t="5135" x="3965575" y="5757863"/>
          <p14:tracePt t="5147" x="3651250" y="5657850"/>
          <p14:tracePt t="5158" x="3535363" y="5608638"/>
          <p14:tracePt t="5170" x="3484563" y="5591175"/>
          <p14:tracePt t="5180" x="3368675" y="5475288"/>
          <p14:tracePt t="5191" x="3368675" y="5426075"/>
          <p14:tracePt t="5202" x="3368675" y="5094288"/>
          <p14:tracePt t="5217" x="3386138" y="4860925"/>
          <p14:tracePt t="5225" x="3451225" y="4645025"/>
          <p14:tracePt t="5237" x="3600450" y="4230688"/>
          <p14:tracePt t="5247" x="3651250" y="4164013"/>
          <p14:tracePt t="5258" x="3783013" y="3865563"/>
          <p14:tracePt t="5270" x="3833813" y="3767138"/>
          <p14:tracePt t="5281" x="3883025" y="3716338"/>
          <p14:tracePt t="5303" x="3998913" y="3600450"/>
          <p14:tracePt t="5303" x="4032250" y="3584575"/>
          <p14:tracePt t="5318" x="4132263" y="3551238"/>
          <p14:tracePt t="5325" x="4248150" y="3551238"/>
          <p14:tracePt t="5337" x="4348163" y="3551238"/>
          <p14:tracePt t="5351" x="4911725" y="3667125"/>
          <p14:tracePt t="5360" x="5327650" y="3767138"/>
          <p14:tracePt t="5373" x="6356350" y="3998913"/>
          <p14:tracePt t="5383" x="6654800" y="4065588"/>
          <p14:tracePt t="5393" x="6937375" y="4114800"/>
          <p14:tracePt t="5405" x="7335838" y="4281488"/>
          <p14:tracePt t="5420" x="7500938" y="4379913"/>
          <p14:tracePt t="5427" x="7667625" y="4579938"/>
          <p14:tracePt t="5439" x="7700963" y="4678363"/>
          <p14:tracePt t="5451" x="7732713" y="4729163"/>
          <p14:tracePt t="5460" x="7783513" y="5027613"/>
          <p14:tracePt t="5472" x="7816850" y="5210175"/>
          <p14:tracePt t="5484" x="7816850" y="5491163"/>
          <p14:tracePt t="5495" x="7816850" y="5557838"/>
          <p14:tracePt t="5507" x="7799388" y="5673725"/>
          <p14:tracePt t="5518" x="7700963" y="5889625"/>
          <p14:tracePt t="5528" x="7683500" y="5956300"/>
          <p14:tracePt t="5540" x="7634288" y="6038850"/>
          <p14:tracePt t="5551" x="7567613" y="6105525"/>
          <p14:tracePt t="5562" x="7567613" y="6122988"/>
          <p14:tracePt t="5573" x="7518400" y="6172200"/>
          <p14:tracePt t="5585" x="7500938" y="6188075"/>
          <p14:tracePt t="5596" x="7451725" y="6221413"/>
          <p14:tracePt t="5607" x="7218363" y="6305550"/>
          <p14:tracePt t="5620" x="7153275" y="6354763"/>
          <p14:tracePt t="5630" x="7002463" y="6403975"/>
          <p14:tracePt t="5640" x="6953250" y="6437313"/>
          <p14:tracePt t="5652" x="6937375" y="6437313"/>
          <p14:tracePt t="5663" x="6837363" y="6454775"/>
          <p14:tracePt t="5675" x="6804025" y="6470650"/>
          <p14:tracePt t="5686" x="6654800" y="6519863"/>
          <p14:tracePt t="5697" x="6588125" y="6519863"/>
          <p14:tracePt t="5708" x="6521450" y="6553200"/>
          <p14:tracePt t="5720" x="6323013" y="6570663"/>
          <p14:tracePt t="5731" x="6256338" y="6570663"/>
          <p14:tracePt t="5742" x="6122988" y="6503988"/>
          <p14:tracePt t="5753" x="6073775" y="6470650"/>
          <p14:tracePt t="5775" x="6024563" y="6470650"/>
          <p14:tracePt t="6183" x="6007100" y="6470650"/>
          <p14:tracePt t="6204" x="5973763" y="6470650"/>
          <p14:tracePt t="6218" x="5957888" y="6470650"/>
          <p14:tracePt t="6226" x="5924550" y="6503988"/>
          <p14:tracePt t="6237" x="5908675" y="6503988"/>
          <p14:tracePt t="6260" x="5891213" y="6503988"/>
          <p14:tracePt t="6440" x="5891213" y="6519863"/>
          <p14:tracePt t="6474" x="5857875" y="6519863"/>
          <p14:tracePt t="6519" x="5842000" y="6553200"/>
          <p14:tracePt t="6542" x="5808663" y="6553200"/>
          <p14:tracePt t="6586" x="5791200" y="6553200"/>
          <p14:tracePt t="6609" x="5791200" y="6570663"/>
          <p14:tracePt t="6632" x="5775325" y="6570663"/>
          <p14:tracePt t="6701" x="5741988" y="6570663"/>
          <p14:tracePt t="6710" x="5741988" y="6586538"/>
          <p14:tracePt t="6935" x="5726113" y="6586538"/>
          <p14:tracePt t="6947" x="5726113" y="6619875"/>
          <p14:tracePt t="6958" x="5692775" y="6619875"/>
          <p14:tracePt t="6969" x="5675313" y="6670675"/>
          <p14:tracePt t="6980" x="5659438" y="6670675"/>
          <p14:tracePt t="6992" x="5608638" y="6702425"/>
          <p14:tracePt t="7014" x="5559425" y="6753225"/>
          <p14:tracePt t="7026" x="5492750" y="6819900"/>
          <p14:tracePt t="7037" x="5492750" y="6853238"/>
          <p14:tracePt t="7047" x="5459413" y="6853238"/>
          <p14:tracePt t="7059" x="5459413" y="6869113"/>
          <p14:tracePt t="7070" x="5443538" y="6869113"/>
          <p14:tracePt t="7115" x="5426075" y="6869113"/>
          <p14:tracePt t="7149" x="5392738" y="6918325"/>
          <p14:tracePt t="7160" x="5343525" y="6969125"/>
          <p14:tracePt t="7182" x="5294313" y="7018338"/>
          <p14:tracePt t="7194" x="5227638" y="7100888"/>
          <p14:tracePt t="7205" x="5210175" y="7134225"/>
          <p14:tracePt t="7218" x="5145088" y="7200900"/>
          <p14:tracePt t="7227" x="5111750" y="7250113"/>
          <p14:tracePt t="7241" x="5060950" y="7300913"/>
          <p14:tracePt t="7262" x="4878388" y="7548563"/>
          <p14:tracePt t="7272" x="4713288" y="7764463"/>
          <p14:tracePt t="7284" x="4646613" y="7881938"/>
          <p14:tracePt t="7295" x="4513263" y="8047038"/>
          <p14:tracePt t="7306" x="4298950" y="8362950"/>
          <p14:tracePt t="7329" x="4232275" y="8445500"/>
          <p14:tracePt t="7330" x="4032250" y="8759825"/>
          <p14:tracePt t="7340" x="3998913" y="8859838"/>
          <p14:tracePt t="7353" x="3916363" y="9009063"/>
          <p14:tracePt t="7362" x="3800475" y="9324975"/>
          <p14:tracePt t="7374" x="3733800" y="9474200"/>
          <p14:tracePt t="7385" x="3717925" y="9590088"/>
          <p14:tracePt t="7396" x="3551238" y="9939338"/>
          <p14:tracePt t="7407" x="3502025" y="10037763"/>
          <p14:tracePt t="7622" x="3219450" y="10237788"/>
          <p14:tracePt t="7701" x="3219450" y="10220325"/>
          <p14:tracePt t="7825" x="3219450" y="10237788"/>
          <p14:tracePt t="7846" x="3219450" y="10271125"/>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6F2"/>
        </a:solidFill>
        <a:effectLst/>
      </p:bgPr>
    </p:bg>
    <p:spTree>
      <p:nvGrpSpPr>
        <p:cNvPr id="1" name=""/>
        <p:cNvGrpSpPr/>
        <p:nvPr/>
      </p:nvGrpSpPr>
      <p:grpSpPr>
        <a:xfrm>
          <a:off x="0" y="0"/>
          <a:ext cx="0" cy="0"/>
          <a:chOff x="0" y="0"/>
          <a:chExt cx="0" cy="0"/>
        </a:xfrm>
      </p:grpSpPr>
      <p:grpSp>
        <p:nvGrpSpPr>
          <p:cNvPr id="2" name="Group 2"/>
          <p:cNvGrpSpPr/>
          <p:nvPr/>
        </p:nvGrpSpPr>
        <p:grpSpPr>
          <a:xfrm>
            <a:off x="8839200" y="2324100"/>
            <a:ext cx="8891703" cy="5949381"/>
            <a:chOff x="-26737" y="-57149"/>
            <a:chExt cx="11855604" cy="7932506"/>
          </a:xfrm>
        </p:grpSpPr>
        <p:sp>
          <p:nvSpPr>
            <p:cNvPr id="3" name="TextBox 3"/>
            <p:cNvSpPr txBox="1"/>
            <p:nvPr/>
          </p:nvSpPr>
          <p:spPr>
            <a:xfrm>
              <a:off x="0" y="-57149"/>
              <a:ext cx="11828867" cy="1641048"/>
            </a:xfrm>
            <a:prstGeom prst="rect">
              <a:avLst/>
            </a:prstGeom>
          </p:spPr>
          <p:txBody>
            <a:bodyPr lIns="0" tIns="0" rIns="0" bIns="0" rtlCol="0" anchor="t">
              <a:spAutoFit/>
            </a:bodyPr>
            <a:lstStyle/>
            <a:p>
              <a:pPr>
                <a:lnSpc>
                  <a:spcPts val="5147"/>
                </a:lnSpc>
              </a:pPr>
              <a:r>
                <a:rPr lang="en-US" sz="3959" dirty="0">
                  <a:solidFill>
                    <a:srgbClr val="5A60F1"/>
                  </a:solidFill>
                  <a:latin typeface="Seoul Namsan Condensed Bold"/>
                </a:rPr>
                <a:t>SPICE-based Analog electronic circuit simulator</a:t>
              </a:r>
            </a:p>
          </p:txBody>
        </p:sp>
        <p:sp>
          <p:nvSpPr>
            <p:cNvPr id="4" name="TextBox 4"/>
            <p:cNvSpPr txBox="1"/>
            <p:nvPr/>
          </p:nvSpPr>
          <p:spPr>
            <a:xfrm>
              <a:off x="-26737" y="1954164"/>
              <a:ext cx="11828867" cy="5921193"/>
            </a:xfrm>
            <a:prstGeom prst="rect">
              <a:avLst/>
            </a:prstGeom>
          </p:spPr>
          <p:txBody>
            <a:bodyPr lIns="0" tIns="0" rIns="0" bIns="0" rtlCol="0" anchor="t">
              <a:spAutoFit/>
            </a:bodyPr>
            <a:lstStyle/>
            <a:p>
              <a:pPr marL="457200" indent="-457200">
                <a:lnSpc>
                  <a:spcPts val="3860"/>
                </a:lnSpc>
                <a:buFont typeface="Arial" panose="020B0604020202020204" pitchFamily="34" charset="0"/>
                <a:buChar char="•"/>
              </a:pPr>
              <a:r>
                <a:rPr lang="en-US" sz="2969" dirty="0">
                  <a:solidFill>
                    <a:srgbClr val="5A60F1"/>
                  </a:solidFill>
                  <a:latin typeface="Seoul Namsan Condensed Bold"/>
                </a:rPr>
                <a:t>Most widely Used</a:t>
              </a:r>
            </a:p>
            <a:p>
              <a:pPr marL="457200" indent="-457200">
                <a:lnSpc>
                  <a:spcPts val="3860"/>
                </a:lnSpc>
                <a:buFont typeface="Arial" panose="020B0604020202020204" pitchFamily="34" charset="0"/>
                <a:buChar char="•"/>
              </a:pPr>
              <a:r>
                <a:rPr lang="en-US" sz="2969" dirty="0">
                  <a:solidFill>
                    <a:srgbClr val="5A60F1"/>
                  </a:solidFill>
                  <a:latin typeface="Seoul Namsan Condensed Bold"/>
                </a:rPr>
                <a:t>Freeware ( !! )</a:t>
              </a:r>
            </a:p>
            <a:p>
              <a:pPr marL="457200" indent="-457200">
                <a:lnSpc>
                  <a:spcPts val="3860"/>
                </a:lnSpc>
                <a:buFont typeface="Arial" panose="020B0604020202020204" pitchFamily="34" charset="0"/>
                <a:buChar char="•"/>
              </a:pPr>
              <a:r>
                <a:rPr lang="en-US" sz="2969" dirty="0">
                  <a:solidFill>
                    <a:srgbClr val="5A60F1"/>
                  </a:solidFill>
                  <a:latin typeface="Seoul Namsan Condensed Bold"/>
                </a:rPr>
                <a:t>No component limits</a:t>
              </a:r>
            </a:p>
            <a:p>
              <a:pPr marL="457200" indent="-457200">
                <a:lnSpc>
                  <a:spcPts val="3860"/>
                </a:lnSpc>
                <a:buFont typeface="Arial" panose="020B0604020202020204" pitchFamily="34" charset="0"/>
                <a:buChar char="•"/>
              </a:pPr>
              <a:r>
                <a:rPr lang="en-US" sz="2969" dirty="0">
                  <a:solidFill>
                    <a:srgbClr val="5A60F1"/>
                  </a:solidFill>
                  <a:latin typeface="Seoul Namsan Condensed Bold"/>
                </a:rPr>
                <a:t>No node limits</a:t>
              </a:r>
            </a:p>
            <a:p>
              <a:pPr marL="457200" indent="-457200">
                <a:lnSpc>
                  <a:spcPts val="3860"/>
                </a:lnSpc>
                <a:buFont typeface="Arial" panose="020B0604020202020204" pitchFamily="34" charset="0"/>
                <a:buChar char="•"/>
              </a:pPr>
              <a:r>
                <a:rPr lang="en-US" sz="2969" dirty="0">
                  <a:solidFill>
                    <a:srgbClr val="5A60F1"/>
                  </a:solidFill>
                  <a:latin typeface="Seoul Namsan Condensed Bold"/>
                </a:rPr>
                <a:t>You can use it on Mac </a:t>
              </a:r>
              <a:r>
                <a:rPr lang="en-US" sz="2969" dirty="0" err="1">
                  <a:solidFill>
                    <a:srgbClr val="5A60F1"/>
                  </a:solidFill>
                  <a:latin typeface="Seoul Namsan Condensed Bold"/>
                </a:rPr>
                <a:t>Os</a:t>
              </a:r>
              <a:endParaRPr lang="en-US" sz="2969" dirty="0">
                <a:solidFill>
                  <a:srgbClr val="5A60F1"/>
                </a:solidFill>
                <a:latin typeface="Seoul Namsan Condensed Bold"/>
              </a:endParaRPr>
            </a:p>
            <a:p>
              <a:pPr marL="457200" indent="-457200">
                <a:lnSpc>
                  <a:spcPts val="3860"/>
                </a:lnSpc>
                <a:buFont typeface="Arial" panose="020B0604020202020204" pitchFamily="34" charset="0"/>
                <a:buChar char="•"/>
              </a:pPr>
              <a:endParaRPr lang="en-US" sz="2969" dirty="0">
                <a:solidFill>
                  <a:srgbClr val="5A60F1"/>
                </a:solidFill>
                <a:latin typeface="Seoul Namsan Condensed Bold"/>
              </a:endParaRPr>
            </a:p>
            <a:p>
              <a:pPr>
                <a:lnSpc>
                  <a:spcPts val="3860"/>
                </a:lnSpc>
              </a:pPr>
              <a:r>
                <a:rPr lang="en-US" sz="2969" dirty="0">
                  <a:solidFill>
                    <a:srgbClr val="5A60F1"/>
                  </a:solidFill>
                  <a:latin typeface="Seoul Namsan Condensed Bold"/>
                </a:rPr>
                <a:t> -&gt; Better than other spice programs.</a:t>
              </a:r>
            </a:p>
            <a:p>
              <a:pPr>
                <a:lnSpc>
                  <a:spcPts val="3860"/>
                </a:lnSpc>
              </a:pPr>
              <a:endParaRPr lang="en-US" sz="2969" dirty="0">
                <a:solidFill>
                  <a:srgbClr val="5A60F1"/>
                </a:solidFill>
                <a:latin typeface="Seoul Namsan Condensed Bold"/>
              </a:endParaRPr>
            </a:p>
            <a:p>
              <a:pPr marL="457200" indent="-457200">
                <a:lnSpc>
                  <a:spcPts val="3860"/>
                </a:lnSpc>
                <a:buFont typeface="Arial" panose="020B0604020202020204" pitchFamily="34" charset="0"/>
                <a:buChar char="•"/>
              </a:pPr>
              <a:endParaRPr lang="en-US" sz="2969" dirty="0">
                <a:solidFill>
                  <a:srgbClr val="5A60F1"/>
                </a:solidFill>
                <a:latin typeface="Seoul Namsan Condensed Bold"/>
              </a:endParaRPr>
            </a:p>
          </p:txBody>
        </p:sp>
        <p:sp>
          <p:nvSpPr>
            <p:cNvPr id="7" name="AutoShape 7"/>
            <p:cNvSpPr/>
            <p:nvPr/>
          </p:nvSpPr>
          <p:spPr>
            <a:xfrm>
              <a:off x="0" y="6750049"/>
              <a:ext cx="11828867" cy="0"/>
            </a:xfrm>
            <a:prstGeom prst="line">
              <a:avLst/>
            </a:prstGeom>
            <a:ln w="78579" cap="flat">
              <a:solidFill>
                <a:srgbClr val="5A60F1"/>
              </a:solidFill>
              <a:prstDash val="solid"/>
              <a:headEnd type="none" w="sm" len="sm"/>
              <a:tailEnd type="none" w="sm" len="sm"/>
            </a:ln>
          </p:spPr>
        </p:sp>
      </p:grpSp>
      <p:sp>
        <p:nvSpPr>
          <p:cNvPr id="9" name="TextBox 9"/>
          <p:cNvSpPr txBox="1"/>
          <p:nvPr/>
        </p:nvSpPr>
        <p:spPr>
          <a:xfrm>
            <a:off x="1028700" y="1351394"/>
            <a:ext cx="7445172" cy="866775"/>
          </a:xfrm>
          <a:prstGeom prst="rect">
            <a:avLst/>
          </a:prstGeom>
        </p:spPr>
        <p:txBody>
          <a:bodyPr lIns="0" tIns="0" rIns="0" bIns="0" rtlCol="0" anchor="t">
            <a:spAutoFit/>
          </a:bodyPr>
          <a:lstStyle/>
          <a:p>
            <a:pPr>
              <a:lnSpc>
                <a:spcPts val="6600"/>
              </a:lnSpc>
            </a:pPr>
            <a:r>
              <a:rPr lang="en-US" sz="6000" dirty="0">
                <a:solidFill>
                  <a:srgbClr val="5A60F1"/>
                </a:solidFill>
                <a:latin typeface="Seoul Namsan Condensed Bold Bold"/>
              </a:rPr>
              <a:t>LTSPICE</a:t>
            </a:r>
          </a:p>
        </p:txBody>
      </p:sp>
      <p:pic>
        <p:nvPicPr>
          <p:cNvPr id="1028" name="Picture 4" descr="LTspice (@LTspice) / Twitter">
            <a:extLst>
              <a:ext uri="{FF2B5EF4-FFF2-40B4-BE49-F238E27FC236}">
                <a16:creationId xmlns:a16="http://schemas.microsoft.com/office/drawing/2014/main" id="{E1424474-902C-E015-292B-800B71E0FE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2603500"/>
            <a:ext cx="5080000" cy="508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1400">
        <p159:morph option="byObject"/>
      </p:transition>
    </mc:Choice>
    <mc:Fallback xmlns="">
      <p:transition spd="slow" advTm="61400">
        <p:fade/>
      </p:transition>
    </mc:Fallback>
  </mc:AlternateContent>
  <p:extLst>
    <p:ext uri="{3A86A75C-4F4B-4683-9AE1-C65F6400EC91}">
      <p14:laserTraceLst xmlns:p14="http://schemas.microsoft.com/office/powerpoint/2010/main">
        <p14:tracePtLst>
          <p14:tracePt t="247" x="4878388" y="9490075"/>
          <p14:tracePt t="258" x="5276850" y="9091613"/>
          <p14:tracePt t="270" x="5726113" y="8610600"/>
          <p14:tracePt t="280" x="6953250" y="7250113"/>
          <p14:tracePt t="292" x="7385050" y="6869113"/>
          <p14:tracePt t="304" x="8413750" y="5940425"/>
          <p14:tracePt t="314" x="8729663" y="5673725"/>
          <p14:tracePt t="325" x="8928100" y="5541963"/>
          <p14:tracePt t="337" x="9342438" y="5210175"/>
          <p14:tracePt t="347" x="9459913" y="5127625"/>
          <p14:tracePt t="359" x="9625013" y="5043488"/>
          <p14:tracePt t="370" x="9625013" y="5027613"/>
          <p14:tracePt t="460" x="9625013" y="5043488"/>
          <p14:tracePt t="474" x="9591675" y="5043488"/>
          <p14:tracePt t="494" x="9591675" y="5076825"/>
          <p14:tracePt t="505" x="9575800" y="5076825"/>
          <p14:tracePt t="538" x="9525000" y="5094288"/>
          <p14:tracePt t="551" x="9525000" y="5127625"/>
          <p14:tracePt t="584" x="9509125" y="5127625"/>
          <p14:tracePt t="595" x="9475788" y="5143500"/>
          <p14:tracePt t="617" x="9442450" y="5159375"/>
          <p14:tracePt t="628" x="9442450" y="5192713"/>
          <p14:tracePt t="641" x="9409113" y="5192713"/>
          <p14:tracePt t="652" x="9359900" y="5210175"/>
          <p14:tracePt t="662" x="9342438" y="5210175"/>
          <p14:tracePt t="675" x="9326563" y="5243513"/>
          <p14:tracePt t="697" x="9293225" y="5259388"/>
          <p14:tracePt t="708" x="9277350" y="5259388"/>
          <p14:tracePt t="730" x="9226550" y="5310188"/>
          <p14:tracePt t="752" x="9210675" y="5310188"/>
          <p14:tracePt t="763" x="9177338" y="5359400"/>
          <p14:tracePt t="775" x="9159875" y="5359400"/>
          <p14:tracePt t="786" x="9077325" y="5375275"/>
          <p14:tracePt t="808" x="9061450" y="5408613"/>
          <p14:tracePt t="820" x="9010650" y="5408613"/>
          <p14:tracePt t="842" x="8928100" y="5426075"/>
          <p14:tracePt t="853" x="8878888" y="5441950"/>
          <p14:tracePt t="868" x="8778875" y="5441950"/>
          <p14:tracePt t="875" x="8380413" y="5524500"/>
          <p14:tracePt t="887" x="8081963" y="5541963"/>
          <p14:tracePt t="902" x="7700963" y="5541963"/>
          <p14:tracePt t="910" x="7500938" y="5541963"/>
          <p14:tracePt t="921" x="7400925" y="5541963"/>
          <p14:tracePt t="935" x="7102475" y="5524500"/>
          <p14:tracePt t="943" x="7002463" y="5475288"/>
          <p14:tracePt t="955" x="6937375" y="5441950"/>
          <p14:tracePt t="977" x="6937375" y="5426075"/>
          <p14:tracePt t="27730" x="6953250" y="5426075"/>
          <p14:tracePt t="27753" x="7053263" y="5426075"/>
          <p14:tracePt t="27764" x="7169150" y="5426075"/>
          <p14:tracePt t="27775" x="7351713" y="5426075"/>
          <p14:tracePt t="27786" x="8032750" y="5408613"/>
          <p14:tracePt t="27797" x="8264525" y="5408613"/>
          <p14:tracePt t="27809" x="9326563" y="5491163"/>
          <p14:tracePt t="27820" x="9591675" y="5541963"/>
          <p14:tracePt t="27831" x="9974263" y="5541963"/>
          <p14:tracePt t="27843" x="10853738" y="5591175"/>
          <p14:tracePt t="27854" x="11252200" y="5591175"/>
          <p14:tracePt t="27867" x="12196763" y="5557838"/>
          <p14:tracePt t="27888" x="12479338" y="5541963"/>
          <p14:tracePt t="27888" x="12777788" y="5491163"/>
          <p14:tracePt t="27901" x="13127038" y="5375275"/>
          <p14:tracePt t="27910" x="13309600" y="5310188"/>
          <p14:tracePt t="27921" x="13492163" y="5192713"/>
          <p14:tracePt t="27934" x="13541375" y="5143500"/>
          <p14:tracePt t="28079" x="13541375" y="5127625"/>
          <p14:tracePt t="28237" x="13541375" y="5143500"/>
          <p14:tracePt t="28248" x="13525500" y="5159375"/>
          <p14:tracePt t="28259" x="13492163" y="5210175"/>
          <p14:tracePt t="28270" x="13474700" y="5259388"/>
          <p14:tracePt t="28293" x="13425488" y="5426075"/>
          <p14:tracePt t="28304" x="13425488" y="5441950"/>
          <p14:tracePt t="28317" x="13358813" y="5524500"/>
          <p14:tracePt t="28338" x="13342938" y="5541963"/>
          <p14:tracePt t="28350" x="13309600" y="5608638"/>
          <p14:tracePt t="28359" x="13292138" y="5608638"/>
          <p14:tracePt t="28371" x="13292138" y="5641975"/>
          <p14:tracePt t="28384" x="13292138" y="5657850"/>
          <p14:tracePt t="28394" x="13260388" y="5657850"/>
          <p14:tracePt t="28416" x="13242925" y="5673725"/>
          <p14:tracePt t="28439" x="13193713" y="5724525"/>
          <p14:tracePt t="28461" x="13142913" y="5757863"/>
          <p14:tracePt t="28483" x="13127038" y="5757863"/>
          <p14:tracePt t="28732" x="13077825" y="5757863"/>
          <p14:tracePt t="28742" x="13060363" y="5773738"/>
          <p14:tracePt t="28754" x="13011150" y="5791200"/>
          <p14:tracePt t="28767" x="12960350" y="5824538"/>
          <p14:tracePt t="28776" x="12895263" y="5840413"/>
          <p14:tracePt t="28788" x="12744450" y="5889625"/>
          <p14:tracePt t="28801" x="12446000" y="5989638"/>
          <p14:tracePt t="28810" x="12263438" y="6056313"/>
          <p14:tracePt t="28821" x="12147550" y="6105525"/>
          <p14:tracePt t="28834" x="11766550" y="6221413"/>
          <p14:tracePt t="28844" x="11633200" y="6288088"/>
          <p14:tracePt t="28855" x="11566525" y="6288088"/>
          <p14:tracePt t="28868" x="11533188" y="6305550"/>
          <p14:tracePt t="28900" x="11517313" y="6288088"/>
          <p14:tracePt t="28922" x="11483975" y="6238875"/>
          <p14:tracePt t="28934" x="11468100" y="6221413"/>
          <p14:tracePt t="28945" x="11417300" y="6172200"/>
          <p14:tracePt t="28956" x="11401425" y="6122988"/>
          <p14:tracePt t="28967" x="11350625" y="6072188"/>
          <p14:tracePt t="28979" x="11252200" y="5956300"/>
          <p14:tracePt t="28990" x="11218863" y="5940425"/>
          <p14:tracePt t="29012" x="10969625" y="5773738"/>
          <p14:tracePt t="29024" x="10902950" y="5757863"/>
          <p14:tracePt t="29035" x="10836275" y="5707063"/>
          <p14:tracePt t="29080" x="10820400" y="5707063"/>
          <p14:tracePt t="29193" x="10836275" y="5707063"/>
          <p14:tracePt t="29204" x="10853738" y="5724525"/>
          <p14:tracePt t="29217" x="10936288" y="5724525"/>
          <p14:tracePt t="29226" x="11102975" y="5707063"/>
          <p14:tracePt t="29238" x="11185525" y="5673725"/>
          <p14:tracePt t="29251" x="11285538" y="5657850"/>
          <p14:tracePt t="29271" x="11417300" y="5641975"/>
          <p14:tracePt t="29271" x="11468100" y="5608638"/>
          <p14:tracePt t="29284" x="11517313" y="5591175"/>
          <p14:tracePt t="29293" x="11533188" y="5591175"/>
          <p14:tracePt t="29328" x="11517313" y="5608638"/>
          <p14:tracePt t="29350" x="11468100" y="5641975"/>
          <p14:tracePt t="29371" x="11401425" y="5673725"/>
          <p14:tracePt t="29374" x="11285538" y="5707063"/>
          <p14:tracePt t="29384" x="11185525" y="5757863"/>
          <p14:tracePt t="29395" x="11002963" y="5791200"/>
          <p14:tracePt t="29406" x="10820400" y="5840413"/>
          <p14:tracePt t="29418" x="10704513" y="5873750"/>
          <p14:tracePt t="29429" x="10421938" y="5889625"/>
          <p14:tracePt t="29440" x="10306050" y="5889625"/>
          <p14:tracePt t="29451" x="10221913" y="5873750"/>
          <p14:tracePt t="29463" x="10106025" y="5791200"/>
          <p14:tracePt t="29474" x="10090150" y="5757863"/>
          <p14:tracePt t="29485" x="10023475" y="5657850"/>
          <p14:tracePt t="29496" x="9990138" y="5608638"/>
          <p14:tracePt t="29507" x="9990138" y="5591175"/>
          <p14:tracePt t="29519" x="9974263" y="5491163"/>
          <p14:tracePt t="29530" x="9956800" y="5475288"/>
          <p14:tracePt t="29553" x="9956800" y="5375275"/>
          <p14:tracePt t="29553" x="9974263" y="5310188"/>
          <p14:tracePt t="29563" x="9990138" y="5276850"/>
          <p14:tracePt t="29575" x="10106025" y="5210175"/>
          <p14:tracePt t="29586" x="10139363" y="5192713"/>
          <p14:tracePt t="29597" x="10255250" y="5127625"/>
          <p14:tracePt t="29608" x="10321925" y="5127625"/>
          <p14:tracePt t="29632" x="10653713" y="5094288"/>
          <p14:tracePt t="29642" x="10737850" y="5094288"/>
          <p14:tracePt t="29653" x="11002963" y="5094288"/>
          <p14:tracePt t="29667" x="11118850" y="5094288"/>
          <p14:tracePt t="29676" x="11168063" y="5094288"/>
          <p14:tracePt t="29699" x="11401425" y="5159375"/>
          <p14:tracePt t="29721" x="11483975" y="5259388"/>
          <p14:tracePt t="29734" x="11483975" y="5276850"/>
          <p14:tracePt t="29744" x="11483975" y="5441950"/>
          <p14:tracePt t="29755" x="11483975" y="5524500"/>
          <p14:tracePt t="29767" x="11468100" y="5657850"/>
          <p14:tracePt t="29777" x="11417300" y="5707063"/>
          <p14:tracePt t="29789" x="11417300" y="5724525"/>
          <p14:tracePt t="29811" x="11301413" y="5773738"/>
          <p14:tracePt t="29823" x="11134725" y="5791200"/>
          <p14:tracePt t="29834" x="11052175" y="5824538"/>
          <p14:tracePt t="29845" x="10936288" y="5824538"/>
          <p14:tracePt t="29856" x="10704513" y="5824538"/>
          <p14:tracePt t="29879" x="10471150" y="5757863"/>
          <p14:tracePt t="29902" x="10421938" y="5707063"/>
          <p14:tracePt t="29904" x="10372725" y="5673725"/>
          <p14:tracePt t="29924" x="10306050" y="5524500"/>
          <p14:tracePt t="29946" x="10255250" y="5243513"/>
          <p14:tracePt t="29969" x="10272713" y="5192713"/>
          <p14:tracePt t="29969" x="10388600" y="5027613"/>
          <p14:tracePt t="29980" x="10471150" y="4976813"/>
          <p14:tracePt t="29991" x="10604500" y="4894263"/>
          <p14:tracePt t="30002" x="10704513" y="4860925"/>
          <p14:tracePt t="30014" x="10769600" y="4860925"/>
          <p14:tracePt t="30025" x="10952163" y="4860925"/>
          <p14:tracePt t="30048" x="11168063" y="4894263"/>
          <p14:tracePt t="30059" x="11517313" y="4976813"/>
          <p14:tracePt t="30070" x="11583988" y="5010150"/>
          <p14:tracePt t="30092" x="11864975" y="5210175"/>
          <p14:tracePt t="30104" x="11915775" y="5259388"/>
          <p14:tracePt t="30117" x="11982450" y="5408613"/>
          <p14:tracePt t="30126" x="11982450" y="5426075"/>
          <p14:tracePt t="30137" x="11982450" y="5524500"/>
          <p14:tracePt t="30150" x="11982450" y="5541963"/>
          <p14:tracePt t="30160" x="11964988" y="5541963"/>
          <p14:tracePt t="30171" x="11882438" y="5608638"/>
          <p14:tracePt t="30184" x="11849100" y="5641975"/>
          <p14:tracePt t="30193" x="11682413" y="5707063"/>
          <p14:tracePt t="30205" x="11633200" y="5724525"/>
          <p14:tracePt t="30217" x="11566525" y="5757863"/>
          <p14:tracePt t="30227" x="11401425" y="5791200"/>
          <p14:tracePt t="30239" x="11350625" y="5824538"/>
          <p14:tracePt t="30251" x="11234738" y="5824538"/>
          <p14:tracePt t="30261" x="11218863" y="5791200"/>
          <p14:tracePt t="30273" x="11134725" y="5773738"/>
          <p14:tracePt t="30295" x="10969625" y="5673725"/>
          <p14:tracePt t="30306" x="10887075" y="5591175"/>
          <p14:tracePt t="30318" x="10853738" y="5557838"/>
          <p14:tracePt t="30329" x="10853738" y="5541963"/>
          <p14:tracePt t="30340" x="10836275" y="5475288"/>
          <p14:tracePt t="30352" x="10836275" y="5426075"/>
          <p14:tracePt t="30363" x="10853738" y="5375275"/>
          <p14:tracePt t="30374" x="10853738" y="5359400"/>
          <p14:tracePt t="30385" x="10887075" y="5359400"/>
          <p14:tracePt t="30396" x="11018838" y="5276850"/>
          <p14:tracePt t="30419" x="11450638" y="5143500"/>
          <p14:tracePt t="30430" x="11599863" y="5127625"/>
          <p14:tracePt t="30441" x="11699875" y="5127625"/>
          <p14:tracePt t="30453" x="11982450" y="5192713"/>
          <p14:tracePt t="30463" x="12080875" y="5243513"/>
          <p14:tracePt t="30475" x="12330113" y="5375275"/>
          <p14:tracePt t="30497" x="12512675" y="5557838"/>
          <p14:tracePt t="30508" x="12628563" y="5724525"/>
          <p14:tracePt t="30520" x="12661900" y="5773738"/>
          <p14:tracePt t="30531" x="12679363" y="5840413"/>
          <p14:tracePt t="30610" x="12712700" y="5840413"/>
          <p14:tracePt t="30633" x="12712700" y="5824538"/>
          <p14:tracePt t="30655" x="12744450" y="5773738"/>
          <p14:tracePt t="30656" x="12844463" y="5608638"/>
          <p14:tracePt t="30667" x="12895263" y="5591175"/>
          <p14:tracePt t="30678" x="12993688" y="5426075"/>
          <p14:tracePt t="30689" x="13011150" y="5375275"/>
          <p14:tracePt t="30701" x="13027025" y="5326063"/>
          <p14:tracePt t="30711" x="13077825" y="5276850"/>
          <p14:tracePt t="30733" x="13109575" y="5276850"/>
          <p14:tracePt t="30846" x="13109575" y="5259388"/>
          <p14:tracePt t="34896" x="13027025" y="5259388"/>
          <p14:tracePt t="34909" x="12960350" y="5276850"/>
          <p14:tracePt t="34919" x="12895263" y="5276850"/>
          <p14:tracePt t="34931" x="12712700" y="5326063"/>
          <p14:tracePt t="34941" x="12446000" y="5426075"/>
          <p14:tracePt t="34953" x="12280900" y="5475288"/>
          <p14:tracePt t="34964" x="11417300" y="5791200"/>
          <p14:tracePt t="34975" x="11018838" y="5922963"/>
          <p14:tracePt t="35000" x="9591675" y="6305550"/>
          <p14:tracePt t="35008" x="9077325" y="6403975"/>
          <p14:tracePt t="35021" x="7799388" y="6686550"/>
          <p14:tracePt t="35034" x="7518400" y="6735763"/>
          <p14:tracePt t="35042" x="7119938" y="6786563"/>
          <p14:tracePt t="35066" x="6189663" y="6802438"/>
          <p14:tracePt t="35076" x="5559425" y="6802438"/>
          <p14:tracePt t="35088" x="5426075" y="6802438"/>
          <p14:tracePt t="35100" x="5210175" y="6819900"/>
          <p14:tracePt t="35110" x="5060950" y="6869113"/>
          <p14:tracePt t="35121" x="5045075" y="6869113"/>
          <p14:tracePt t="35155" x="5027613" y="6902450"/>
          <p14:tracePt t="35178" x="4978400" y="6951663"/>
          <p14:tracePt t="35189" x="4813300" y="7018338"/>
          <p14:tracePt t="35201" x="4695825" y="7085013"/>
          <p14:tracePt t="35211" x="4597400" y="7134225"/>
          <p14:tracePt t="35222" x="4364038" y="7200900"/>
          <p14:tracePt t="35234" x="4248150" y="7200900"/>
          <p14:tracePt t="35245" x="3916363" y="7200900"/>
          <p14:tracePt t="35268" x="3684588" y="7200900"/>
          <p14:tracePt t="35279" x="3386138" y="7100888"/>
          <p14:tracePt t="35290" x="3319463" y="7067550"/>
          <p14:tracePt t="35302" x="3152775" y="6753225"/>
          <p14:tracePt t="35312" x="3103563" y="6637338"/>
          <p14:tracePt t="35324" x="3021013" y="6338888"/>
          <p14:tracePt t="35346" x="2805113" y="5541963"/>
          <p14:tracePt t="35358" x="2689225" y="4911725"/>
          <p14:tracePt t="35369" x="2638425" y="4579938"/>
          <p14:tracePt t="35380" x="2622550" y="4281488"/>
          <p14:tracePt t="35392" x="2622550" y="3467100"/>
          <p14:tracePt t="35402" x="2638425" y="3268663"/>
          <p14:tracePt t="35413" x="2705100" y="2903538"/>
          <p14:tracePt t="35425" x="2771775" y="2754313"/>
          <p14:tracePt t="35436" x="2903538" y="2620963"/>
          <p14:tracePt t="35447" x="3103563" y="2389188"/>
          <p14:tracePt t="35458" x="3252788" y="2273300"/>
          <p14:tracePt t="35470" x="3402013" y="2173288"/>
          <p14:tracePt t="35481" x="3435350" y="2157413"/>
          <p14:tracePt t="35492" x="3451225" y="2157413"/>
          <p14:tracePt t="35504" x="3484563" y="2157413"/>
          <p14:tracePt t="35517" x="3551238" y="2157413"/>
          <p14:tracePt t="35538" x="3783013" y="2273300"/>
          <p14:tracePt t="35538" x="4065588" y="2389188"/>
          <p14:tracePt t="35560" x="5294313" y="2870200"/>
          <p14:tracePt t="35584" x="6688138" y="3384550"/>
          <p14:tracePt t="35593" x="6886575" y="3484563"/>
          <p14:tracePt t="35605" x="7002463" y="3551238"/>
          <p14:tracePt t="35627" x="7434263" y="3932238"/>
          <p14:tracePt t="35650" x="7451725" y="4048125"/>
          <p14:tracePt t="35650" x="7500938" y="4248150"/>
          <p14:tracePt t="35673" x="7500938" y="4346575"/>
          <p14:tracePt t="35674" x="7467600" y="4629150"/>
          <p14:tracePt t="35695" x="7351713" y="5076825"/>
          <p14:tracePt t="35718" x="7318375" y="5210175"/>
          <p14:tracePt t="35718" x="7269163" y="5326063"/>
          <p14:tracePt t="35740" x="7119938" y="5773738"/>
          <p14:tracePt t="35763" x="6937375" y="6238875"/>
          <p14:tracePt t="35774" x="6870700" y="6388100"/>
          <p14:tracePt t="35786" x="6721475" y="6702425"/>
          <p14:tracePt t="35808" x="6588125" y="6918325"/>
          <p14:tracePt t="35819" x="6423025" y="7151688"/>
          <p14:tracePt t="35830" x="6372225" y="7200900"/>
          <p14:tracePt t="35841" x="6289675" y="7334250"/>
          <p14:tracePt t="35853" x="6207125" y="7432675"/>
          <p14:tracePt t="35864" x="6173788" y="7483475"/>
          <p14:tracePt t="35875" x="6057900" y="7615238"/>
          <p14:tracePt t="35886" x="6007100" y="7666038"/>
          <p14:tracePt t="35897" x="5775325" y="7897813"/>
          <p14:tracePt t="35909" x="5675313" y="7980363"/>
          <p14:tracePt t="35920" x="5575300" y="8013700"/>
          <p14:tracePt t="35931" x="5376863" y="8129588"/>
          <p14:tracePt t="35942" x="5294313" y="8162925"/>
          <p14:tracePt t="35954" x="5111750" y="8213725"/>
          <p14:tracePt t="35967" x="5027613" y="8229600"/>
          <p14:tracePt t="35976" x="4945063" y="8245475"/>
          <p14:tracePt t="35987" x="4713288" y="8278813"/>
          <p14:tracePt t="36000" x="4646613" y="8278813"/>
          <p14:tracePt t="36010" x="4464050" y="8229600"/>
          <p14:tracePt t="36021" x="4364038" y="8180388"/>
          <p14:tracePt t="36033" x="4314825" y="8129588"/>
          <p14:tracePt t="36043" x="4132263" y="7764463"/>
          <p14:tracePt t="36055" x="4065588" y="7581900"/>
          <p14:tracePt t="36067" x="3684588" y="6802438"/>
          <p14:tracePt t="36077" x="3600450" y="6670675"/>
          <p14:tracePt t="36089" x="3451225" y="6454775"/>
          <p14:tracePt t="36101" x="3036888" y="5707063"/>
          <p14:tracePt t="36111" x="2921000" y="5426075"/>
          <p14:tracePt t="36122" x="2538413" y="4513263"/>
          <p14:tracePt t="36134" x="2455863" y="4281488"/>
          <p14:tracePt t="36145" x="2389188" y="4065588"/>
          <p14:tracePt t="36157" x="2290763" y="3733800"/>
          <p14:tracePt t="36167" x="2273300" y="3600450"/>
          <p14:tracePt t="36180" x="2306638" y="3252788"/>
          <p14:tracePt t="36191" x="2355850" y="3135313"/>
          <p14:tracePt t="36202" x="2506663" y="2854325"/>
          <p14:tracePt t="36212" x="2771775" y="2571750"/>
          <p14:tracePt t="36224" x="2921000" y="2455863"/>
          <p14:tracePt t="36235" x="3086100" y="2355850"/>
          <p14:tracePt t="36246" x="3103563" y="2355850"/>
          <p14:tracePt t="36258" x="3152775" y="2355850"/>
          <p14:tracePt t="36269" x="3252788" y="2355850"/>
          <p14:tracePt t="36280" x="3335338" y="2405063"/>
          <p14:tracePt t="36303" x="3535363" y="2522538"/>
          <p14:tracePt t="36313" x="3617913" y="2620963"/>
          <p14:tracePt t="36325" x="3800475" y="2803525"/>
          <p14:tracePt t="36336" x="3916363" y="2952750"/>
          <p14:tracePt t="36347" x="4016375" y="3086100"/>
          <p14:tracePt t="36359" x="4348163" y="3467100"/>
          <p14:tracePt t="36370" x="4464050" y="3600450"/>
          <p14:tracePt t="36383" x="4662488" y="3981450"/>
          <p14:tracePt t="36404" x="4713288" y="4214813"/>
          <p14:tracePt t="36404" x="4746625" y="4330700"/>
          <p14:tracePt t="36417" x="4762500" y="4729163"/>
          <p14:tracePt t="36426" x="4762500" y="4860925"/>
          <p14:tracePt t="36437" x="4597400" y="5359400"/>
          <p14:tracePt t="36451" x="4530725" y="5524500"/>
          <p14:tracePt t="36460" x="4481513" y="5608638"/>
          <p14:tracePt t="36472" x="4248150" y="5956300"/>
          <p14:tracePt t="36484" x="4165600" y="6105525"/>
          <p14:tracePt t="36493" x="3883025" y="6403975"/>
          <p14:tracePt t="36505" x="3733800" y="6553200"/>
          <p14:tracePt t="36518" x="3667125" y="6637338"/>
          <p14:tracePt t="36527" x="3386138" y="6951663"/>
          <p14:tracePt t="36539" x="3286125" y="7018338"/>
          <p14:tracePt t="36551" x="3152775" y="7151688"/>
          <p14:tracePt t="36561" x="3086100" y="7185025"/>
          <p14:tracePt t="36572" x="3052763" y="7200900"/>
          <p14:tracePt t="36584" x="2903538" y="7267575"/>
          <p14:tracePt t="36607" x="2705100" y="7300913"/>
          <p14:tracePt t="36617" x="2689225" y="7267575"/>
          <p14:tracePt t="36629" x="2638425" y="7200900"/>
          <p14:tracePt t="36640" x="2473325" y="6869113"/>
          <p14:tracePt t="36651" x="2406650" y="6670675"/>
          <p14:tracePt t="36662" x="2273300" y="5889625"/>
          <p14:tracePt t="36674" x="2239963" y="5707063"/>
          <p14:tracePt t="36685" x="2224088" y="5359400"/>
          <p14:tracePt t="36696" x="2224088" y="4297363"/>
          <p14:tracePt t="36707" x="2239963" y="4098925"/>
          <p14:tracePt t="36719" x="2406650" y="3500438"/>
          <p14:tracePt t="36731" x="2473325" y="3317875"/>
          <p14:tracePt t="36742" x="2589213" y="3152775"/>
          <p14:tracePt t="36753" x="2970213" y="2787650"/>
          <p14:tracePt t="36764" x="3052763" y="2705100"/>
          <p14:tracePt t="36776" x="3617913" y="2355850"/>
          <p14:tracePt t="36787" x="3783013" y="2322513"/>
          <p14:tracePt t="36797" x="3965575" y="2289175"/>
          <p14:tracePt t="36809" x="4397375" y="2339975"/>
          <p14:tracePt t="36820" x="4579938" y="2438400"/>
          <p14:tracePt t="36833" x="5227638" y="2854325"/>
          <p14:tracePt t="36842" x="5392738" y="3019425"/>
          <p14:tracePt t="36854" x="5559425" y="3186113"/>
          <p14:tracePt t="36867" x="6091238" y="3981450"/>
          <p14:tracePt t="36876" x="6240463" y="4181475"/>
          <p14:tracePt t="36888" x="6305550" y="4346575"/>
          <p14:tracePt t="36900" x="6588125" y="5192713"/>
          <p14:tracePt t="36910" x="6605588" y="5375275"/>
          <p14:tracePt t="36921" x="6654800" y="5791200"/>
          <p14:tracePt t="36934" x="6654800" y="5922963"/>
          <p14:tracePt t="36943" x="6605588" y="6105525"/>
          <p14:tracePt t="36955" x="6472238" y="6454775"/>
          <p14:tracePt t="36967" x="6405563" y="6553200"/>
          <p14:tracePt t="36977" x="6140450" y="6869113"/>
          <p14:tracePt t="36989" x="6007100" y="6985000"/>
          <p14:tracePt t="37001" x="5957888" y="7067550"/>
          <p14:tracePt t="37012" x="5741988" y="7200900"/>
          <p14:tracePt t="37022" x="5726113" y="7216775"/>
          <p14:tracePt t="37034" x="5559425" y="7316788"/>
          <p14:tracePt t="37045" x="5492750" y="7367588"/>
          <p14:tracePt t="37057" x="5443538" y="7383463"/>
          <p14:tracePt t="37068" x="5178425" y="7499350"/>
          <p14:tracePt t="37079" x="5094288" y="7532688"/>
          <p14:tracePt t="37090" x="4795838" y="7666038"/>
          <p14:tracePt t="37101" x="4713288" y="7699375"/>
          <p14:tracePt t="37112" x="4513263" y="7731125"/>
          <p14:tracePt t="37124" x="4281488" y="7764463"/>
          <p14:tracePt t="37136" x="4181475" y="7764463"/>
          <p14:tracePt t="37146" x="3916363" y="7764463"/>
          <p14:tracePt t="37157" x="3833813" y="7764463"/>
          <p14:tracePt t="37169" x="3717925" y="7764463"/>
          <p14:tracePt t="37179" x="3568700" y="7699375"/>
          <p14:tracePt t="37192" x="3551238" y="7699375"/>
          <p14:tracePt t="37202" x="3484563" y="7615238"/>
          <p14:tracePt t="37213" x="3402013" y="7532688"/>
          <p14:tracePt t="37225" x="3386138" y="7483475"/>
          <p14:tracePt t="37236" x="3219450" y="7134225"/>
          <p14:tracePt t="37247" x="3136900" y="6918325"/>
          <p14:tracePt t="37258" x="2970213" y="6454775"/>
          <p14:tracePt t="37270" x="2936875" y="6288088"/>
          <p14:tracePt t="37284" x="2921000" y="6005513"/>
          <p14:tracePt t="37292" x="2903538" y="5557838"/>
          <p14:tracePt t="37304" x="2921000" y="5310188"/>
          <p14:tracePt t="37317" x="2987675" y="4927600"/>
          <p14:tracePt t="37326" x="3036888" y="4811713"/>
          <p14:tracePt t="37338" x="3103563" y="4678363"/>
          <p14:tracePt t="37350" x="3335338" y="4397375"/>
          <p14:tracePt t="37360" x="3402013" y="4330700"/>
          <p14:tracePt t="37372" x="3684588" y="4098925"/>
          <p14:tracePt t="37385" x="3849688" y="3981450"/>
          <p14:tracePt t="37394" x="4032250" y="3883025"/>
          <p14:tracePt t="37405" x="4298950" y="3783013"/>
          <p14:tracePt t="37417" x="4481513" y="3767138"/>
          <p14:tracePt t="37427" x="4878388" y="3783013"/>
          <p14:tracePt t="37439" x="4995863" y="3832225"/>
          <p14:tracePt t="37451" x="5227638" y="3898900"/>
          <p14:tracePt t="37461" x="5842000" y="4248150"/>
          <p14:tracePt t="37472" x="5957888" y="4379913"/>
          <p14:tracePt t="37484" x="6173788" y="4629150"/>
          <p14:tracePt t="37495" x="6637338" y="5426075"/>
          <p14:tracePt t="37507" x="6721475" y="5707063"/>
          <p14:tracePt t="37518" x="6919913" y="6670675"/>
          <p14:tracePt t="37528" x="6937375" y="6902450"/>
          <p14:tracePt t="37540" x="6937375" y="7100888"/>
          <p14:tracePt t="37552" x="6754813" y="7499350"/>
          <p14:tracePt t="37562" x="6654800" y="7666038"/>
          <p14:tracePt t="37574" x="6472238" y="7897813"/>
          <p14:tracePt t="37585" x="6356350" y="7997825"/>
          <p14:tracePt t="37596" x="6256338" y="8047038"/>
          <p14:tracePt t="37620" x="6007100" y="8113713"/>
          <p14:tracePt t="37630" x="5924550" y="8113713"/>
          <p14:tracePt t="37641" x="5924550" y="8096250"/>
          <p14:tracePt t="37663" x="5924550" y="8113713"/>
          <p14:tracePt t="37675" x="5908675" y="8113713"/>
          <p14:tracePt t="37720" x="6057900" y="8062913"/>
          <p14:tracePt t="37734" x="6189663" y="8013700"/>
          <p14:tracePt t="38035" x="6207125" y="7997825"/>
          <p14:tracePt t="38047" x="6256338" y="7980363"/>
          <p14:tracePt t="38058" x="6289675" y="7947025"/>
          <p14:tracePt t="38069" x="6305550" y="7931150"/>
          <p14:tracePt t="38080" x="6372225" y="7897813"/>
          <p14:tracePt t="38092" x="6405563" y="7881938"/>
          <p14:tracePt t="38115" x="6423025" y="7881938"/>
          <p14:tracePt t="38148" x="6438900" y="7848600"/>
          <p14:tracePt t="38170" x="6472238" y="7848600"/>
          <p14:tracePt t="38215" x="6488113" y="7848600"/>
          <p14:tracePt t="38260" x="6521450" y="7848600"/>
          <p14:tracePt t="38282" x="6538913" y="7848600"/>
          <p14:tracePt t="38407" x="6538913" y="7831138"/>
          <p14:tracePt t="38430" x="6538913" y="7815263"/>
          <p14:tracePt t="38451" x="6538913" y="7781925"/>
          <p14:tracePt t="48127" x="6538913" y="7815263"/>
          <p14:tracePt t="48138" x="6554788" y="7831138"/>
          <p14:tracePt t="48151" x="6605588" y="7881938"/>
          <p14:tracePt t="48160" x="6688138" y="7947025"/>
          <p14:tracePt t="48171" x="6937375" y="7980363"/>
          <p14:tracePt t="48184" x="6986588" y="7980363"/>
          <p14:tracePt t="48193" x="7119938" y="7947025"/>
          <p14:tracePt t="48205" x="7434263" y="7831138"/>
          <p14:tracePt t="48217" x="7583488" y="7781925"/>
          <p14:tracePt t="48228" x="7948613" y="7615238"/>
          <p14:tracePt t="48239" x="8131175" y="7581900"/>
          <p14:tracePt t="48251" x="8529638" y="7483475"/>
          <p14:tracePt t="48262" x="9923463" y="7250113"/>
          <p14:tracePt t="48274" x="10306050" y="7185025"/>
          <p14:tracePt t="48284" x="11401425" y="6951663"/>
          <p14:tracePt t="48295" x="11815763" y="6869113"/>
          <p14:tracePt t="48306" x="12098338" y="6802438"/>
          <p14:tracePt t="48318" x="12712700" y="6686550"/>
          <p14:tracePt t="48329" x="12861925" y="6670675"/>
          <p14:tracePt t="48341" x="13127038" y="6619875"/>
          <p14:tracePt t="48352" x="13176250" y="6586538"/>
          <p14:tracePt t="48373" x="13193713" y="6586538"/>
          <p14:tracePt t="48588" x="13176250" y="6586538"/>
          <p14:tracePt t="48633" x="13142913" y="6586538"/>
          <p14:tracePt t="48643" x="13127038" y="6586538"/>
          <p14:tracePt t="48655" x="13077825" y="6586538"/>
          <p14:tracePt t="48678" x="13011150" y="6570663"/>
          <p14:tracePt t="48700" x="12895263" y="6553200"/>
          <p14:tracePt t="48700" x="12844463" y="6519863"/>
          <p14:tracePt t="48724" x="12679363" y="6470650"/>
          <p14:tracePt t="48734" x="12661900" y="6454775"/>
          <p14:tracePt t="48745" x="12512675" y="6454775"/>
          <p14:tracePt t="48756" x="12496800" y="6454775"/>
          <p14:tracePt t="48767" x="12479338" y="6454775"/>
          <p14:tracePt t="48779" x="12446000" y="6454775"/>
          <p14:tracePt t="48801" x="12430125" y="6454775"/>
          <p14:tracePt t="48891" x="12396788" y="6454775"/>
          <p14:tracePt t="48903" x="12396788" y="6437313"/>
          <p14:tracePt t="48925" x="12379325" y="6437313"/>
          <p14:tracePt t="48970" x="12379325" y="6403975"/>
          <p14:tracePt t="49038" x="12363450" y="6403975"/>
          <p14:tracePt t="49127" x="12330113" y="6403975"/>
          <p14:tracePt t="49139" x="12330113" y="6388100"/>
          <p14:tracePt t="49172" x="12314238" y="6388100"/>
          <p14:tracePt t="53234" x="12280900" y="6388100"/>
          <p14:tracePt t="53239" x="12214225" y="6388100"/>
          <p14:tracePt t="53245" x="12098338" y="6388100"/>
          <p14:tracePt t="53257" x="11982450" y="6388100"/>
          <p14:tracePt t="53268" x="11733213" y="6388100"/>
          <p14:tracePt t="53278" x="11218863" y="6519863"/>
          <p14:tracePt t="53290" x="11018838" y="6570663"/>
          <p14:tracePt t="53301" x="10836275" y="6637338"/>
          <p14:tracePt t="53313" x="9707563" y="6918325"/>
          <p14:tracePt t="53324" x="9409113" y="7018338"/>
          <p14:tracePt t="53335" x="7981950" y="7216775"/>
          <p14:tracePt t="53347" x="7451725" y="7300913"/>
          <p14:tracePt t="53358" x="6953250" y="7334250"/>
          <p14:tracePt t="53370" x="5459413" y="7483475"/>
          <p14:tracePt t="53380" x="5060950" y="7548563"/>
          <p14:tracePt t="53391" x="4016375" y="7731125"/>
          <p14:tracePt t="53403" x="3900488" y="7731125"/>
          <p14:tracePt t="53414" x="3767138" y="7781925"/>
          <p14:tracePt t="53425" x="3502025" y="7815263"/>
          <p14:tracePt t="53437" x="3451225" y="7815263"/>
          <p14:tracePt t="53447" x="3386138" y="7815263"/>
          <p14:tracePt t="53459" x="3286125" y="7815263"/>
          <p14:tracePt t="53470" x="3252788" y="7815263"/>
          <p14:tracePt t="53484" x="3052763" y="7781925"/>
          <p14:tracePt t="53492" x="2987675" y="7764463"/>
          <p14:tracePt t="53504" x="2936875" y="7731125"/>
          <p14:tracePt t="53517" x="2589213" y="7615238"/>
          <p14:tracePt t="53527" x="2406650" y="7532688"/>
          <p14:tracePt t="53538" x="2024063" y="7334250"/>
          <p14:tracePt t="53551" x="1792288" y="7200900"/>
          <p14:tracePt t="53572" x="1643063" y="7134225"/>
          <p14:tracePt t="53574" x="1211263" y="6869113"/>
          <p14:tracePt t="53584" x="1077913" y="6753225"/>
          <p14:tracePt t="53594" x="796925" y="6503988"/>
          <p14:tracePt t="53605" x="696913" y="6305550"/>
          <p14:tracePt t="53617" x="647700" y="6156325"/>
          <p14:tracePt t="53627" x="581025" y="5707063"/>
          <p14:tracePt t="53639" x="581025" y="5426075"/>
          <p14:tracePt t="53650" x="647700" y="5043488"/>
          <p14:tracePt t="53661" x="696913" y="4745038"/>
          <p14:tracePt t="53673" x="746125" y="4613275"/>
          <p14:tracePt t="53685" x="879475" y="4230688"/>
          <p14:tracePt t="53696" x="979488" y="4048125"/>
          <p14:tracePt t="53707" x="1162050" y="3649663"/>
          <p14:tracePt t="53718" x="1277938" y="3484563"/>
          <p14:tracePt t="53729" x="1393825" y="3201988"/>
          <p14:tracePt t="53740" x="1593850" y="2854325"/>
          <p14:tracePt t="53752" x="1643063" y="2754313"/>
          <p14:tracePt t="53762" x="1792288" y="2505075"/>
          <p14:tracePt t="53774" x="1874838" y="2405063"/>
          <p14:tracePt t="53785" x="1941513" y="2322513"/>
          <p14:tracePt t="53796" x="2108200" y="2173288"/>
          <p14:tracePt t="53808" x="2173288" y="2106613"/>
          <p14:tracePt t="53819" x="2355850" y="2008188"/>
          <p14:tracePt t="53830" x="2406650" y="1990725"/>
          <p14:tracePt t="53841" x="2455863" y="1957388"/>
          <p14:tracePt t="53852" x="2622550" y="1890713"/>
          <p14:tracePt t="53864" x="2655888" y="1890713"/>
          <p14:tracePt t="53875" x="2805113" y="1941513"/>
          <p14:tracePt t="53887" x="3036888" y="2057400"/>
          <p14:tracePt t="53900" x="3219450" y="2157413"/>
          <p14:tracePt t="53910" x="4232275" y="2522538"/>
          <p14:tracePt t="53920" x="4513263" y="2638425"/>
          <p14:tracePt t="53933" x="5459413" y="2986088"/>
          <p14:tracePt t="53942" x="5726113" y="3101975"/>
          <p14:tracePt t="53954" x="6007100" y="3268663"/>
          <p14:tracePt t="53966" x="6637338" y="3816350"/>
          <p14:tracePt t="53976" x="6804025" y="3981450"/>
          <p14:tracePt t="53988" x="7185025" y="4446588"/>
          <p14:tracePt t="54000" x="7318375" y="4629150"/>
          <p14:tracePt t="54010" x="7400925" y="4762500"/>
          <p14:tracePt t="54022" x="7500938" y="5127625"/>
          <p14:tracePt t="54034" x="7500938" y="5192713"/>
          <p14:tracePt t="54044" x="7500938" y="5375275"/>
          <p14:tracePt t="54055" x="7451725" y="5591175"/>
          <p14:tracePt t="54067" x="7434263" y="5707063"/>
          <p14:tracePt t="54078" x="7318375" y="6056313"/>
          <p14:tracePt t="54089" x="7235825" y="6156325"/>
          <p14:tracePt t="54100" x="7169150" y="6272213"/>
          <p14:tracePt t="54111" x="7002463" y="6454775"/>
          <p14:tracePt t="54122" x="6919913" y="6553200"/>
          <p14:tracePt t="54134" x="6605588" y="6786563"/>
          <p14:tracePt t="54145" x="6554788" y="6802438"/>
          <p14:tracePt t="54168" x="6256338" y="6951663"/>
          <p14:tracePt t="54178" x="6207125" y="6969125"/>
          <p14:tracePt t="54190" x="5957888" y="7018338"/>
          <p14:tracePt t="54202" x="5791200" y="7067550"/>
          <p14:tracePt t="54213" x="5626100" y="7067550"/>
          <p14:tracePt t="54225" x="5327650" y="7100888"/>
          <p14:tracePt t="54235" x="5160963" y="7151688"/>
          <p14:tracePt t="54257" x="4795838" y="7216775"/>
          <p14:tracePt t="54269" x="4695825" y="7216775"/>
          <p14:tracePt t="54280" x="4530725" y="7267575"/>
          <p14:tracePt t="54292" x="4481513" y="7267575"/>
          <p14:tracePt t="54304" x="4364038" y="7316788"/>
          <p14:tracePt t="54317" x="4298950" y="7316788"/>
          <p14:tracePt t="54325" x="4281488" y="7334250"/>
          <p14:tracePt t="54337" x="4232275" y="7334250"/>
          <p14:tracePt t="54351" x="4232275" y="7367588"/>
          <p14:tracePt t="54527" x="4198938" y="7367588"/>
          <p14:tracePt t="54540" x="4198938" y="7334250"/>
          <p14:tracePt t="54608" x="4181475" y="7334250"/>
          <p14:tracePt t="54619" x="4181475" y="7316788"/>
          <p14:tracePt t="54640" x="4165600" y="7316788"/>
          <p14:tracePt t="54652" x="4116388" y="7267575"/>
          <p14:tracePt t="54663" x="4083050" y="7250113"/>
          <p14:tracePt t="54674" x="4016375" y="7200900"/>
          <p14:tracePt t="54686" x="3965575" y="7200900"/>
          <p14:tracePt t="54696" x="3965575" y="7185025"/>
          <p14:tracePt t="54741" x="3965575" y="7151688"/>
          <p14:tracePt t="54753" x="3998913" y="7134225"/>
          <p14:tracePt t="54764" x="4032250" y="7100888"/>
          <p14:tracePt t="54775" x="4181475" y="7034213"/>
          <p14:tracePt t="54786" x="4579938" y="6869113"/>
          <p14:tracePt t="54801" x="4795838" y="6802438"/>
          <p14:tracePt t="54809" x="4978400" y="6753225"/>
          <p14:tracePt t="54820" x="6091238" y="6586538"/>
          <p14:tracePt t="54834" x="6521450" y="6586538"/>
          <p14:tracePt t="54843" x="7683500" y="6686550"/>
          <p14:tracePt t="54854" x="8197850" y="6753225"/>
          <p14:tracePt t="54868" x="8696325" y="6819900"/>
          <p14:tracePt t="54876" x="10106025" y="7085013"/>
          <p14:tracePt t="54887" x="10504488" y="7151688"/>
          <p14:tracePt t="54901" x="11566525" y="7267575"/>
          <p14:tracePt t="54910" x="11849100" y="7316788"/>
          <p14:tracePt t="54922" x="12080875" y="7334250"/>
          <p14:tracePt t="54934" x="12479338" y="7367588"/>
          <p14:tracePt t="54944" x="12561888" y="7367588"/>
          <p14:tracePt t="54955" x="12728575" y="7367588"/>
          <p14:tracePt t="54967" x="12795250" y="7367588"/>
          <p14:tracePt t="54977" x="12844463" y="7367588"/>
          <p14:tracePt t="54989" x="12993688" y="7316788"/>
          <p14:tracePt t="55001" x="13011150" y="7316788"/>
          <p14:tracePt t="55011" x="13077825" y="7267575"/>
          <p14:tracePt t="55045" x="13109575" y="7216775"/>
          <p14:tracePt t="55057" x="13109575" y="7200900"/>
          <p14:tracePt t="55068" x="13127038" y="7151688"/>
          <p14:tracePt t="55101" x="13142913" y="7134225"/>
          <p14:tracePt t="55101" x="13193713" y="7067550"/>
          <p14:tracePt t="55112" x="13242925" y="7034213"/>
          <p14:tracePt t="55124" x="13260388" y="6985000"/>
          <p14:tracePt t="55192" x="13260388" y="6969125"/>
          <p14:tracePt t="55214" x="13227050" y="6951663"/>
          <p14:tracePt t="55236" x="13176250" y="6902450"/>
          <p14:tracePt t="55259" x="13142913" y="6869113"/>
          <p14:tracePt t="55270" x="13060363" y="6853238"/>
          <p14:tracePt t="55284" x="13027025" y="6819900"/>
          <p14:tracePt t="55292" x="13011150" y="6819900"/>
          <p14:tracePt t="55304" x="12911138" y="6786563"/>
          <p14:tracePt t="55318" x="12895263" y="6786563"/>
          <p14:tracePt t="55326" x="12844463" y="6753225"/>
          <p14:tracePt t="55338" x="12828588" y="6753225"/>
          <p14:tracePt t="55393" x="12795250" y="6735763"/>
          <p14:tracePt t="55439" x="12795250" y="6702425"/>
          <p14:tracePt t="55462" x="12777788" y="6686550"/>
          <p14:tracePt t="55509" x="12777788" y="6670675"/>
          <p14:tracePt t="55653" x="12777788" y="6686550"/>
          <p14:tracePt t="55664" x="12795250" y="6686550"/>
          <p14:tracePt t="55686" x="12844463" y="6702425"/>
          <p14:tracePt t="55709" x="12895263" y="6735763"/>
          <p14:tracePt t="55720" x="12944475" y="6753225"/>
          <p14:tracePt t="55734" x="12944475" y="6786563"/>
          <p14:tracePt t="55743" x="12960350" y="6786563"/>
          <p14:tracePt t="55788" x="12944475" y="6753225"/>
          <p14:tracePt t="55833" x="12911138" y="6753225"/>
          <p14:tracePt t="55934" x="12895263" y="6753225"/>
          <p14:tracePt t="55945" x="12895263" y="6735763"/>
          <p14:tracePt t="57747" x="12861925" y="6753225"/>
          <p14:tracePt t="57759" x="12844463" y="6753225"/>
          <p14:tracePt t="57779" x="12561888" y="6951663"/>
          <p14:tracePt t="57792" x="12479338" y="6985000"/>
          <p14:tracePt t="57802" x="11766550" y="7334250"/>
          <p14:tracePt t="57812" x="11368088" y="7499350"/>
          <p14:tracePt t="57824" x="9956800" y="8047038"/>
          <p14:tracePt t="57834" x="9558338" y="8229600"/>
          <p14:tracePt t="57846" x="9226550" y="8345488"/>
          <p14:tracePt t="57857" x="8380413" y="8743950"/>
          <p14:tracePt t="57869" x="8066088" y="8859838"/>
          <p14:tracePt t="57884" x="7434263" y="9124950"/>
          <p14:tracePt t="57891" x="7169150" y="9209088"/>
          <p14:tracePt t="57902" x="6953250" y="9274175"/>
          <p14:tracePt t="57913" x="6372225" y="9523413"/>
          <p14:tracePt t="57927" x="6189663" y="9590088"/>
          <p14:tracePt t="57936" x="5891213" y="9723438"/>
          <p14:tracePt t="57951" x="5842000" y="9723438"/>
          <p14:tracePt t="57959" x="5791200" y="9756775"/>
          <p14:tracePt t="57972" x="5726113" y="9772650"/>
          <p14:tracePt t="57992" x="5692775" y="9772650"/>
          <p14:tracePt t="58015" x="5675313" y="9788525"/>
          <p14:tracePt t="58026" x="5608638" y="9788525"/>
          <p14:tracePt t="58037" x="5559425" y="9821863"/>
          <p14:tracePt t="58060" x="5492750" y="9821863"/>
          <p14:tracePt t="58071" x="5459413" y="9821863"/>
          <p14:tracePt t="58084" x="5443538" y="9821863"/>
          <p14:tracePt t="58104" x="5392738" y="9788525"/>
          <p14:tracePt t="58129" x="5376863" y="9788525"/>
          <p14:tracePt t="58139" x="5276850" y="9788525"/>
          <p14:tracePt t="58151" x="5227638" y="9788525"/>
          <p14:tracePt t="58161" x="5145088" y="9821863"/>
          <p14:tracePt t="58172" x="5094288" y="9821863"/>
          <p14:tracePt t="58184" x="5060950" y="9821863"/>
          <p14:tracePt t="58194" x="5027613" y="9821863"/>
          <p14:tracePt t="58229" x="4995863" y="9821863"/>
          <p14:tracePt t="58284" x="4995863" y="9839325"/>
          <p14:tracePt t="58296" x="4978400" y="9839325"/>
          <p14:tracePt t="58308" x="4945063" y="9872663"/>
          <p14:tracePt t="58318" x="4929188" y="9872663"/>
          <p14:tracePt t="58329" x="4929188" y="9888538"/>
          <p14:tracePt t="58341" x="4878388" y="9939338"/>
          <p14:tracePt t="58365" x="4829175" y="9955213"/>
          <p14:tracePt t="58374" x="4829175" y="9988550"/>
          <p14:tracePt t="58397" x="4813300" y="10004425"/>
          <p14:tracePt t="58409" x="4795838" y="10037763"/>
          <p14:tracePt t="58419" x="4713288" y="10071100"/>
          <p14:tracePt t="58442" x="4695825" y="10071100"/>
          <p14:tracePt t="58453" x="4646613" y="10120313"/>
          <p14:tracePt t="58467" x="4630738" y="10120313"/>
          <p14:tracePt t="58476" x="4546600" y="10171113"/>
          <p14:tracePt t="58487" x="4513263" y="10186988"/>
          <p14:tracePt t="58501" x="4430713" y="1023778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6F2"/>
        </a:solidFill>
        <a:effectLst/>
      </p:bgPr>
    </p:bg>
    <p:spTree>
      <p:nvGrpSpPr>
        <p:cNvPr id="1" name=""/>
        <p:cNvGrpSpPr/>
        <p:nvPr/>
      </p:nvGrpSpPr>
      <p:grpSpPr>
        <a:xfrm>
          <a:off x="0" y="0"/>
          <a:ext cx="0" cy="0"/>
          <a:chOff x="0" y="0"/>
          <a:chExt cx="0" cy="0"/>
        </a:xfrm>
      </p:grpSpPr>
      <p:grpSp>
        <p:nvGrpSpPr>
          <p:cNvPr id="2" name="Group 2"/>
          <p:cNvGrpSpPr/>
          <p:nvPr/>
        </p:nvGrpSpPr>
        <p:grpSpPr>
          <a:xfrm>
            <a:off x="8915400" y="1265856"/>
            <a:ext cx="8094615" cy="5570095"/>
            <a:chOff x="-304800" y="-1107"/>
            <a:chExt cx="10792820" cy="7426792"/>
          </a:xfrm>
        </p:grpSpPr>
        <p:sp>
          <p:nvSpPr>
            <p:cNvPr id="3" name="TextBox 3"/>
            <p:cNvSpPr txBox="1"/>
            <p:nvPr/>
          </p:nvSpPr>
          <p:spPr>
            <a:xfrm>
              <a:off x="-304800" y="-1107"/>
              <a:ext cx="10488020" cy="691900"/>
            </a:xfrm>
            <a:prstGeom prst="rect">
              <a:avLst/>
            </a:prstGeom>
          </p:spPr>
          <p:txBody>
            <a:bodyPr lIns="0" tIns="0" rIns="0" bIns="0" rtlCol="0" anchor="t">
              <a:spAutoFit/>
            </a:bodyPr>
            <a:lstStyle/>
            <a:p>
              <a:pPr>
                <a:lnSpc>
                  <a:spcPts val="4564"/>
                </a:lnSpc>
              </a:pPr>
              <a:r>
                <a:rPr lang="en-US" sz="3511" dirty="0">
                  <a:solidFill>
                    <a:srgbClr val="5A60F1"/>
                  </a:solidFill>
                  <a:latin typeface="Seoul Namsan Condensed Bold"/>
                </a:rPr>
                <a:t> A tool to simulate a circuit. </a:t>
              </a:r>
            </a:p>
          </p:txBody>
        </p:sp>
        <p:sp>
          <p:nvSpPr>
            <p:cNvPr id="4" name="TextBox 4"/>
            <p:cNvSpPr txBox="1"/>
            <p:nvPr/>
          </p:nvSpPr>
          <p:spPr>
            <a:xfrm>
              <a:off x="0" y="1592717"/>
              <a:ext cx="10488020" cy="1675245"/>
            </a:xfrm>
            <a:prstGeom prst="rect">
              <a:avLst/>
            </a:prstGeom>
          </p:spPr>
          <p:txBody>
            <a:bodyPr lIns="0" tIns="0" rIns="0" bIns="0" rtlCol="0" anchor="t">
              <a:spAutoFit/>
            </a:bodyPr>
            <a:lstStyle/>
            <a:p>
              <a:pPr>
                <a:lnSpc>
                  <a:spcPts val="3423"/>
                </a:lnSpc>
              </a:pPr>
              <a:r>
                <a:rPr lang="en-US" sz="2633" dirty="0">
                  <a:solidFill>
                    <a:srgbClr val="5A60F1"/>
                  </a:solidFill>
                  <a:latin typeface="Seoul Namsan Condensed Bold"/>
                </a:rPr>
                <a:t>URL: </a:t>
              </a:r>
              <a:r>
                <a:rPr lang="en-US" sz="2633" dirty="0">
                  <a:solidFill>
                    <a:srgbClr val="5A60F1"/>
                  </a:solidFill>
                  <a:latin typeface="Seoul Namsan Condensed Bold"/>
                  <a:hlinkClick r:id="rId2"/>
                </a:rPr>
                <a:t>https://www.analog.com/en/design-center/design-tools-and-calculators/ltspice-simulator.html</a:t>
              </a:r>
              <a:endParaRPr lang="en-US" sz="2633" dirty="0">
                <a:solidFill>
                  <a:srgbClr val="5A60F1"/>
                </a:solidFill>
                <a:latin typeface="Seoul Namsan Condensed Bold"/>
              </a:endParaRPr>
            </a:p>
            <a:p>
              <a:pPr>
                <a:lnSpc>
                  <a:spcPts val="3423"/>
                </a:lnSpc>
              </a:pPr>
              <a:r>
                <a:rPr lang="en-US" sz="2633" dirty="0">
                  <a:solidFill>
                    <a:srgbClr val="5A60F1"/>
                  </a:solidFill>
                  <a:latin typeface="Seoul Namsan Condensed Bold"/>
                </a:rPr>
                <a:t>It is </a:t>
              </a:r>
              <a:r>
                <a:rPr lang="en-US" sz="2633" dirty="0">
                  <a:solidFill>
                    <a:srgbClr val="5A60F1"/>
                  </a:solidFill>
                  <a:latin typeface="Seoul Namsan Condensed Bold Bold"/>
                </a:rPr>
                <a:t>Open source.</a:t>
              </a:r>
            </a:p>
          </p:txBody>
        </p:sp>
        <p:sp>
          <p:nvSpPr>
            <p:cNvPr id="5" name="TextBox 5"/>
            <p:cNvSpPr txBox="1"/>
            <p:nvPr/>
          </p:nvSpPr>
          <p:spPr>
            <a:xfrm>
              <a:off x="0" y="4306194"/>
              <a:ext cx="10488020" cy="745040"/>
            </a:xfrm>
            <a:prstGeom prst="rect">
              <a:avLst/>
            </a:prstGeom>
          </p:spPr>
          <p:txBody>
            <a:bodyPr lIns="0" tIns="0" rIns="0" bIns="0" rtlCol="0" anchor="t">
              <a:spAutoFit/>
            </a:bodyPr>
            <a:lstStyle/>
            <a:p>
              <a:pPr>
                <a:lnSpc>
                  <a:spcPts val="4564"/>
                </a:lnSpc>
              </a:pPr>
              <a:r>
                <a:rPr lang="en-US" sz="3511" dirty="0">
                  <a:solidFill>
                    <a:srgbClr val="5A60F1"/>
                  </a:solidFill>
                  <a:latin typeface="Seoul Namsan Condensed Bold"/>
                </a:rPr>
                <a:t>Applications</a:t>
              </a:r>
            </a:p>
          </p:txBody>
        </p:sp>
        <p:sp>
          <p:nvSpPr>
            <p:cNvPr id="6" name="TextBox 6"/>
            <p:cNvSpPr txBox="1"/>
            <p:nvPr/>
          </p:nvSpPr>
          <p:spPr>
            <a:xfrm>
              <a:off x="-304800" y="5169084"/>
              <a:ext cx="10488020" cy="2256601"/>
            </a:xfrm>
            <a:prstGeom prst="rect">
              <a:avLst/>
            </a:prstGeom>
          </p:spPr>
          <p:txBody>
            <a:bodyPr lIns="0" tIns="0" rIns="0" bIns="0" rtlCol="0" anchor="t">
              <a:spAutoFit/>
            </a:bodyPr>
            <a:lstStyle/>
            <a:p>
              <a:pPr marL="568528" lvl="1" indent="-284264">
                <a:lnSpc>
                  <a:spcPts val="3423"/>
                </a:lnSpc>
                <a:buFont typeface="Arial"/>
                <a:buChar char="•"/>
              </a:pPr>
              <a:endParaRPr lang="en-US" sz="2633" dirty="0">
                <a:solidFill>
                  <a:srgbClr val="5A60F1"/>
                </a:solidFill>
                <a:latin typeface="Seoul Namsan Condensed Bold"/>
              </a:endParaRPr>
            </a:p>
            <a:p>
              <a:pPr marL="568528" lvl="1" indent="-284264">
                <a:lnSpc>
                  <a:spcPts val="3423"/>
                </a:lnSpc>
                <a:buFont typeface="Arial"/>
                <a:buChar char="•"/>
              </a:pPr>
              <a:r>
                <a:rPr lang="en-US" sz="2633" dirty="0">
                  <a:solidFill>
                    <a:srgbClr val="5A60F1"/>
                  </a:solidFill>
                  <a:latin typeface="Seoul Namsan Condensed Bold"/>
                </a:rPr>
                <a:t>DC and AC analyses are possible. </a:t>
              </a:r>
            </a:p>
            <a:p>
              <a:pPr marL="568528" lvl="1" indent="-284264">
                <a:lnSpc>
                  <a:spcPts val="3423"/>
                </a:lnSpc>
                <a:buFont typeface="Arial"/>
                <a:buChar char="•"/>
              </a:pPr>
              <a:r>
                <a:rPr lang="en-US" altLang="ko-Kore-KR" sz="2633" dirty="0">
                  <a:solidFill>
                    <a:srgbClr val="5A60F1"/>
                  </a:solidFill>
                  <a:latin typeface="Seoul Namsan Condensed Bold"/>
                </a:rPr>
                <a:t>You can extract schematic files to construct PCB design or cad design.</a:t>
              </a:r>
              <a:endParaRPr lang="en-US" sz="2633" dirty="0">
                <a:solidFill>
                  <a:srgbClr val="5A60F1"/>
                </a:solidFill>
                <a:latin typeface="Seoul Namsan Condensed Bold"/>
              </a:endParaRPr>
            </a:p>
          </p:txBody>
        </p:sp>
        <p:sp>
          <p:nvSpPr>
            <p:cNvPr id="7" name="AutoShape 7"/>
            <p:cNvSpPr/>
            <p:nvPr/>
          </p:nvSpPr>
          <p:spPr>
            <a:xfrm>
              <a:off x="0" y="3477523"/>
              <a:ext cx="10488020" cy="0"/>
            </a:xfrm>
            <a:prstGeom prst="line">
              <a:avLst/>
            </a:prstGeom>
            <a:ln w="69672" cap="flat">
              <a:solidFill>
                <a:srgbClr val="5A60F1"/>
              </a:solidFill>
              <a:prstDash val="solid"/>
              <a:headEnd type="none" w="sm" len="sm"/>
              <a:tailEnd type="none" w="sm" len="sm"/>
            </a:ln>
          </p:spPr>
        </p:sp>
      </p:grpSp>
      <p:pic>
        <p:nvPicPr>
          <p:cNvPr id="10" name="Picture 4" descr="LTspice (@LTspice) / Twitter">
            <a:extLst>
              <a:ext uri="{FF2B5EF4-FFF2-40B4-BE49-F238E27FC236}">
                <a16:creationId xmlns:a16="http://schemas.microsoft.com/office/drawing/2014/main" id="{D1B64812-44A3-0F60-EE7F-68ACBEB9A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2603500"/>
            <a:ext cx="5080000" cy="508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9">
            <a:extLst>
              <a:ext uri="{FF2B5EF4-FFF2-40B4-BE49-F238E27FC236}">
                <a16:creationId xmlns:a16="http://schemas.microsoft.com/office/drawing/2014/main" id="{E6881983-7470-EF2A-1C5F-3385B68BD32B}"/>
              </a:ext>
            </a:extLst>
          </p:cNvPr>
          <p:cNvSpPr txBox="1"/>
          <p:nvPr/>
        </p:nvSpPr>
        <p:spPr>
          <a:xfrm>
            <a:off x="1028700" y="1351394"/>
            <a:ext cx="7445172" cy="866775"/>
          </a:xfrm>
          <a:prstGeom prst="rect">
            <a:avLst/>
          </a:prstGeom>
        </p:spPr>
        <p:txBody>
          <a:bodyPr lIns="0" tIns="0" rIns="0" bIns="0" rtlCol="0" anchor="t">
            <a:spAutoFit/>
          </a:bodyPr>
          <a:lstStyle/>
          <a:p>
            <a:pPr>
              <a:lnSpc>
                <a:spcPts val="6600"/>
              </a:lnSpc>
            </a:pPr>
            <a:r>
              <a:rPr lang="en-US" sz="6000" dirty="0">
                <a:solidFill>
                  <a:srgbClr val="5A60F1"/>
                </a:solidFill>
                <a:latin typeface="Seoul Namsan Condensed Bold Bold"/>
              </a:rPr>
              <a:t>LTSPICE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0966">
        <p159:morph option="byObject"/>
      </p:transition>
    </mc:Choice>
    <mc:Fallback xmlns="">
      <p:transition spd="slow" advTm="80966">
        <p:fade/>
      </p:transition>
    </mc:Fallback>
  </mc:AlternateContent>
  <p:extLst>
    <p:ext uri="{3A86A75C-4F4B-4683-9AE1-C65F6400EC91}">
      <p14:laserTraceLst xmlns:p14="http://schemas.microsoft.com/office/powerpoint/2010/main">
        <p14:tracePtLst>
          <p14:tracePt t="1842" x="5692775" y="8412163"/>
          <p14:tracePt t="1855" x="5726113" y="8362950"/>
          <p14:tracePt t="1877" x="6189663" y="7931150"/>
          <p14:tracePt t="1887" x="7700963" y="6619875"/>
          <p14:tracePt t="1898" x="8197850" y="6272213"/>
          <p14:tracePt t="1909" x="8662988" y="5889625"/>
          <p14:tracePt t="1921" x="9758363" y="5094288"/>
          <p14:tracePt t="1931" x="10023475" y="4911725"/>
          <p14:tracePt t="1943" x="10504488" y="4562475"/>
          <p14:tracePt t="1954" x="10671175" y="4446588"/>
          <p14:tracePt t="1968" x="10836275" y="4346575"/>
          <p14:tracePt t="1977" x="11102975" y="4248150"/>
          <p14:tracePt t="1988" x="11168063" y="4214813"/>
          <p14:tracePt t="2001" x="11517313" y="4114800"/>
          <p14:tracePt t="2010" x="11766550" y="4098925"/>
          <p14:tracePt t="2021" x="11931650" y="4065588"/>
          <p14:tracePt t="2034" x="12479338" y="4114800"/>
          <p14:tracePt t="2044" x="12595225" y="4130675"/>
          <p14:tracePt t="2055" x="12795250" y="4230688"/>
          <p14:tracePt t="2597" x="12828588" y="4230688"/>
          <p14:tracePt t="2618" x="12844463" y="4214813"/>
          <p14:tracePt t="2629" x="12844463" y="4181475"/>
          <p14:tracePt t="2641" x="12861925" y="4181475"/>
          <p14:tracePt t="2652" x="12844463" y="4164013"/>
          <p14:tracePt t="2674" x="12828588" y="4164013"/>
          <p14:tracePt t="2686" x="12744450" y="4164013"/>
          <p14:tracePt t="2696" x="12728575" y="4164013"/>
          <p14:tracePt t="2707" x="12612688" y="4181475"/>
          <p14:tracePt t="2719" x="12612688" y="4214813"/>
          <p14:tracePt t="2729" x="12595225" y="4214813"/>
          <p14:tracePt t="2742" x="12512675" y="4214813"/>
          <p14:tracePt t="2764" x="12496800" y="4214813"/>
          <p14:tracePt t="2809" x="12479338" y="4214813"/>
          <p14:tracePt t="2819" x="12479338" y="4181475"/>
          <p14:tracePt t="2842" x="12430125" y="4164013"/>
          <p14:tracePt t="2844" x="12430125" y="4130675"/>
          <p14:tracePt t="2854" x="12363450" y="4114800"/>
          <p14:tracePt t="2864" x="12330113" y="4114800"/>
          <p14:tracePt t="2876" x="12330113" y="4098925"/>
          <p14:tracePt t="2887" x="12280900" y="4065588"/>
          <p14:tracePt t="2912" x="12230100" y="4048125"/>
          <p14:tracePt t="2922" x="12214225" y="4014788"/>
          <p14:tracePt t="2935" x="12196763" y="4014788"/>
          <p14:tracePt t="2944" x="12114213" y="3981450"/>
          <p14:tracePt t="2956" x="12098338" y="3948113"/>
          <p14:tracePt t="2968" x="11998325" y="3898900"/>
          <p14:tracePt t="2977" x="11982450" y="3883025"/>
          <p14:tracePt t="2991" x="11964988" y="3883025"/>
          <p14:tracePt t="3001" x="11864975" y="3816350"/>
          <p14:tracePt t="3011" x="11815763" y="3767138"/>
          <p14:tracePt t="3022" x="11733213" y="3667125"/>
          <p14:tracePt t="3035" x="11650663" y="3649663"/>
          <p14:tracePt t="3044" x="11599863" y="3616325"/>
          <p14:tracePt t="3057" x="11401425" y="3533775"/>
          <p14:tracePt t="3068" x="11301413" y="3500438"/>
          <p14:tracePt t="3090" x="11134725" y="3368675"/>
          <p14:tracePt t="3101" x="11134725" y="3317875"/>
          <p14:tracePt t="3112" x="11134725" y="3186113"/>
          <p14:tracePt t="3124" x="11134725" y="3101975"/>
          <p14:tracePt t="3135" x="11185525" y="2986088"/>
          <p14:tracePt t="3146" x="11234738" y="2970213"/>
          <p14:tracePt t="3159" x="11234738" y="2919413"/>
          <p14:tracePt t="3169" x="11350625" y="2836863"/>
          <p14:tracePt t="3179" x="11368088" y="2836863"/>
          <p14:tracePt t="3192" x="11483975" y="2787650"/>
          <p14:tracePt t="3202" x="11533188" y="2754313"/>
          <p14:tracePt t="3214" x="11633200" y="2738438"/>
          <p14:tracePt t="3225" x="11864975" y="2671763"/>
          <p14:tracePt t="3237" x="11964988" y="2638425"/>
          <p14:tracePt t="3247" x="12230100" y="2620963"/>
          <p14:tracePt t="3259" x="12363450" y="2587625"/>
          <p14:tracePt t="3270" x="12479338" y="2587625"/>
          <p14:tracePt t="3285" x="12828588" y="2587625"/>
          <p14:tracePt t="3292" x="12911138" y="2620963"/>
          <p14:tracePt t="3304" x="13109575" y="2687638"/>
          <p14:tracePt t="3314" x="13142913" y="2705100"/>
          <p14:tracePt t="3326" x="13176250" y="2738438"/>
          <p14:tracePt t="3337" x="13227050" y="2870200"/>
          <p14:tracePt t="3351" x="13242925" y="2952750"/>
          <p14:tracePt t="3360" x="13242925" y="3070225"/>
          <p14:tracePt t="3371" x="13242925" y="3086100"/>
          <p14:tracePt t="3384" x="13242925" y="3101975"/>
          <p14:tracePt t="3394" x="13227050" y="3186113"/>
          <p14:tracePt t="3405" x="13227050" y="3201988"/>
          <p14:tracePt t="3427" x="13193713" y="3219450"/>
          <p14:tracePt t="3466" x="13193713" y="3252788"/>
          <p14:tracePt t="3776" x="13193713" y="3268663"/>
          <p14:tracePt t="3787" x="13176250" y="3268663"/>
          <p14:tracePt t="3810" x="13176250" y="3302000"/>
          <p14:tracePt t="3822" x="13109575" y="3351213"/>
          <p14:tracePt t="3835" x="13109575" y="3368675"/>
          <p14:tracePt t="3844" x="13027025" y="3384550"/>
          <p14:tracePt t="3855" x="13011150" y="3417888"/>
          <p14:tracePt t="3868" x="12993688" y="3417888"/>
          <p14:tracePt t="3889" x="12944475" y="3417888"/>
          <p14:tracePt t="3901" x="12895263" y="3417888"/>
          <p14:tracePt t="3912" x="12895263" y="3384550"/>
          <p14:tracePt t="3922" x="12861925" y="3368675"/>
          <p14:tracePt t="3935" x="12795250" y="3219450"/>
          <p14:tracePt t="3945" x="12744450" y="3152775"/>
          <p14:tracePt t="3956" x="12612688" y="2970213"/>
          <p14:tracePt t="3968" x="12561888" y="2870200"/>
          <p14:tracePt t="3979" x="12546013" y="2836863"/>
          <p14:tracePt t="3990" x="12479338" y="2671763"/>
          <p14:tracePt t="4013" x="12496800" y="2571750"/>
          <p14:tracePt t="4024" x="12612688" y="2455863"/>
          <p14:tracePt t="4035" x="12661900" y="2438400"/>
          <p14:tracePt t="4046" x="12777788" y="2355850"/>
          <p14:tracePt t="4057" x="12844463" y="2355850"/>
          <p14:tracePt t="4069" x="12895263" y="2355850"/>
          <p14:tracePt t="4080" x="12993688" y="2355850"/>
          <p14:tracePt t="4091" x="13077825" y="2405063"/>
          <p14:tracePt t="4102" x="13193713" y="2505075"/>
          <p14:tracePt t="4114" x="13292138" y="2555875"/>
          <p14:tracePt t="4125" x="13342938" y="2587625"/>
          <p14:tracePt t="4137" x="13458825" y="2738438"/>
          <p14:tracePt t="4148" x="13492163" y="2787650"/>
          <p14:tracePt t="4159" x="13525500" y="2870200"/>
          <p14:tracePt t="4170" x="13525500" y="2903538"/>
          <p14:tracePt t="4184" x="13525500" y="2952750"/>
          <p14:tracePt t="4192" x="13474700" y="3036888"/>
          <p14:tracePt t="4204" x="13474700" y="3070225"/>
          <p14:tracePt t="4218" x="13376275" y="3135313"/>
          <p14:tracePt t="4227" x="13358813" y="3152775"/>
          <p14:tracePt t="4250" x="13260388" y="3201988"/>
          <p14:tracePt t="4260" x="13193713" y="3219450"/>
          <p14:tracePt t="4271" x="13077825" y="3219450"/>
          <p14:tracePt t="4294" x="12944475" y="3252788"/>
          <p14:tracePt t="4305" x="12744450" y="3252788"/>
          <p14:tracePt t="4318" x="12595225" y="3252788"/>
          <p14:tracePt t="4328" x="12396788" y="3252788"/>
          <p14:tracePt t="4339" x="12314238" y="3252788"/>
          <p14:tracePt t="4351" x="12214225" y="3252788"/>
          <p14:tracePt t="4362" x="12080875" y="3219450"/>
          <p14:tracePt t="4372" x="12031663" y="3219450"/>
          <p14:tracePt t="4384" x="11864975" y="3186113"/>
          <p14:tracePt t="4396" x="11815763" y="3152775"/>
          <p14:tracePt t="4407" x="11799888" y="3152775"/>
          <p14:tracePt t="4418" x="11699875" y="3086100"/>
          <p14:tracePt t="4429" x="11650663" y="3036888"/>
          <p14:tracePt t="4441" x="11566525" y="2970213"/>
          <p14:tracePt t="4452" x="11533188" y="2952750"/>
          <p14:tracePt t="4463" x="11533188" y="2919413"/>
          <p14:tracePt t="4474" x="11483975" y="2787650"/>
          <p14:tracePt t="4485" x="11483975" y="2754313"/>
          <p14:tracePt t="4496" x="11517313" y="2638425"/>
          <p14:tracePt t="4508" x="11533188" y="2620963"/>
          <p14:tracePt t="4530" x="11682413" y="2471738"/>
          <p14:tracePt t="4541" x="11749088" y="2438400"/>
          <p14:tracePt t="4553" x="11864975" y="2405063"/>
          <p14:tracePt t="4564" x="11964988" y="2405063"/>
          <p14:tracePt t="4575" x="12031663" y="2405063"/>
          <p14:tracePt t="4587" x="12314238" y="2405063"/>
          <p14:tracePt t="4598" x="12396788" y="2438400"/>
          <p14:tracePt t="4609" x="12496800" y="2471738"/>
          <p14:tracePt t="4620" x="12728575" y="2620963"/>
          <p14:tracePt t="4631" x="12828588" y="2738438"/>
          <p14:tracePt t="4643" x="13027025" y="3036888"/>
          <p14:tracePt t="4654" x="13109575" y="3135313"/>
          <p14:tracePt t="4668" x="13127038" y="3201988"/>
          <p14:tracePt t="4676" x="13176250" y="3433763"/>
          <p14:tracePt t="4688" x="13176250" y="3484563"/>
          <p14:tracePt t="4701" x="13142913" y="3551238"/>
          <p14:tracePt t="4710" x="13142913" y="3584575"/>
          <p14:tracePt t="4733" x="13077825" y="3649663"/>
          <p14:tracePt t="4744" x="13060363" y="3649663"/>
          <p14:tracePt t="4778" x="13027025" y="3649663"/>
          <p14:tracePt t="4868" x="13011150" y="3649663"/>
          <p14:tracePt t="4891" x="12993688" y="3649663"/>
          <p14:tracePt t="4902" x="12960350" y="3649663"/>
          <p14:tracePt t="4913" x="12944475" y="3649663"/>
          <p14:tracePt t="4936" x="12795250" y="3649663"/>
          <p14:tracePt t="4937" x="12712700" y="3649663"/>
          <p14:tracePt t="4947" x="12628563" y="3616325"/>
          <p14:tracePt t="4958" x="12430125" y="3584575"/>
          <p14:tracePt t="4969" x="12363450" y="3584575"/>
          <p14:tracePt t="4981" x="12047538" y="3500438"/>
          <p14:tracePt t="4991" x="11915775" y="3467100"/>
          <p14:tracePt t="5003" x="11799888" y="3417888"/>
          <p14:tracePt t="5014" x="11468100" y="3302000"/>
          <p14:tracePt t="5026" x="11350625" y="3219450"/>
          <p14:tracePt t="5037" x="11052175" y="3070225"/>
          <p14:tracePt t="5048" x="11002963" y="3019425"/>
          <p14:tracePt t="5059" x="10952163" y="2952750"/>
          <p14:tracePt t="5070" x="10936288" y="2903538"/>
          <p14:tracePt t="5104" x="10952163" y="2903538"/>
          <p14:tracePt t="5118" x="10969625" y="2903538"/>
          <p14:tracePt t="5139" x="11069638" y="2870200"/>
          <p14:tracePt t="5151" x="11134725" y="2870200"/>
          <p14:tracePt t="5161" x="11301413" y="2870200"/>
          <p14:tracePt t="5172" x="11350625" y="2903538"/>
          <p14:tracePt t="5184" x="11468100" y="2970213"/>
          <p14:tracePt t="5194" x="11517313" y="2970213"/>
          <p14:tracePt t="5206" x="11566525" y="2986088"/>
          <p14:tracePt t="5218" x="11650663" y="3019425"/>
          <p14:tracePt t="5227" x="11682413" y="3019425"/>
          <p14:tracePt t="5239" x="11766550" y="3019425"/>
          <p14:tracePt t="5262" x="11849100" y="2986088"/>
          <p14:tracePt t="5272" x="11864975" y="2986088"/>
          <p14:tracePt t="5375" x="11864975" y="2970213"/>
          <p14:tracePt t="5386" x="11849100" y="2970213"/>
          <p14:tracePt t="5622" x="11815763" y="2970213"/>
          <p14:tracePt t="5655" x="11799888" y="2970213"/>
          <p14:tracePt t="5669" x="11799888" y="2952750"/>
          <p14:tracePt t="5679" x="11766550" y="2952750"/>
          <p14:tracePt t="5689" x="11699875" y="2952750"/>
          <p14:tracePt t="5701" x="11682413" y="2952750"/>
          <p14:tracePt t="5711" x="11650663" y="2952750"/>
          <p14:tracePt t="5722" x="11517313" y="2952750"/>
          <p14:tracePt t="5734" x="11468100" y="2952750"/>
          <p14:tracePt t="5757" x="11368088" y="2952750"/>
          <p14:tracePt t="5758" x="11234738" y="2986088"/>
          <p14:tracePt t="5768" x="11218863" y="2986088"/>
          <p14:tracePt t="5779" x="11134725" y="2986088"/>
          <p14:tracePt t="5791" x="11118850" y="2986088"/>
          <p14:tracePt t="5948" x="11118850" y="2970213"/>
          <p14:tracePt t="6005" x="11118850" y="2952750"/>
          <p14:tracePt t="6151" x="11118850" y="2919413"/>
          <p14:tracePt t="6161" x="11134725" y="2919413"/>
          <p14:tracePt t="6173" x="11134725" y="2903538"/>
          <p14:tracePt t="6195" x="11168063" y="2903538"/>
          <p14:tracePt t="6220" x="11185525" y="2870200"/>
          <p14:tracePt t="11575" x="11218863" y="2870200"/>
          <p14:tracePt t="11585" x="11301413" y="2903538"/>
          <p14:tracePt t="11595" x="11468100" y="2903538"/>
          <p14:tracePt t="11607" x="11682413" y="2952750"/>
          <p14:tracePt t="11618" x="12430125" y="3368675"/>
          <p14:tracePt t="11630" x="12628563" y="3616325"/>
          <p14:tracePt t="11641" x="12728575" y="3733800"/>
          <p14:tracePt t="11653" x="13011150" y="4014788"/>
          <p14:tracePt t="11663" x="13142913" y="4098925"/>
          <p14:tracePt t="11675" x="13409613" y="4248150"/>
          <p14:tracePt t="12125" x="13425488" y="4248150"/>
          <p14:tracePt t="12169" x="13474700" y="4230688"/>
          <p14:tracePt t="12180" x="13574713" y="4181475"/>
          <p14:tracePt t="12192" x="13690600" y="4130675"/>
          <p14:tracePt t="12203" x="13741400" y="4098925"/>
          <p14:tracePt t="12214" x="13806488" y="4014788"/>
          <p14:tracePt t="12225" x="13806488" y="3998913"/>
          <p14:tracePt t="12248" x="13823950" y="3998913"/>
          <p14:tracePt t="12373" x="13857288" y="3998913"/>
          <p14:tracePt t="12394" x="13873163" y="3998913"/>
          <p14:tracePt t="12439" x="13873163" y="4014788"/>
          <p14:tracePt t="40467" x="13823950" y="4014788"/>
          <p14:tracePt t="40475" x="13757275" y="4065588"/>
          <p14:tracePt t="40486" x="13690600" y="4098925"/>
          <p14:tracePt t="40497" x="13525500" y="4214813"/>
          <p14:tracePt t="40509" x="13060363" y="4462463"/>
          <p14:tracePt t="40521" x="12777788" y="4579938"/>
          <p14:tracePt t="40534" x="12479338" y="4678363"/>
          <p14:tracePt t="40542" x="11118850" y="4976813"/>
          <p14:tracePt t="40553" x="10604500" y="5094288"/>
          <p14:tracePt t="40576" x="8413750" y="5426075"/>
          <p14:tracePt t="40587" x="8081963" y="5441950"/>
          <p14:tracePt t="40601" x="6886575" y="5491163"/>
          <p14:tracePt t="40609" x="6605588" y="5491163"/>
          <p14:tracePt t="40621" x="5973763" y="5491163"/>
          <p14:tracePt t="40634" x="5675313" y="5491163"/>
          <p14:tracePt t="40655" x="5559425" y="5491163"/>
          <p14:tracePt t="40655" x="5178425" y="5441950"/>
          <p14:tracePt t="40668" x="5060950" y="5408613"/>
          <p14:tracePt t="40677" x="4995863" y="5408613"/>
          <p14:tracePt t="40913" x="4978400" y="5408613"/>
          <p14:tracePt t="40963" x="4945063" y="5408613"/>
          <p14:tracePt t="40990" x="4929188" y="5408613"/>
          <p14:tracePt t="41024" x="4911725" y="5426075"/>
          <p14:tracePt t="41049" x="4829175" y="5441950"/>
          <p14:tracePt t="41060" x="4813300" y="5441950"/>
          <p14:tracePt t="41072" x="4795838" y="5441950"/>
          <p14:tracePt t="41084" x="4695825" y="5475288"/>
          <p14:tracePt t="41094" x="4662488" y="5475288"/>
          <p14:tracePt t="41104" x="4646613" y="5475288"/>
          <p14:tracePt t="41194" x="4646613" y="5491163"/>
          <p14:tracePt t="41532" x="4662488" y="5491163"/>
          <p14:tracePt t="41544" x="4695825" y="5491163"/>
          <p14:tracePt t="41554" x="4713288" y="5524500"/>
          <p14:tracePt t="41568" x="4746625" y="5541963"/>
          <p14:tracePt t="41577" x="4762500" y="5541963"/>
          <p14:tracePt t="41587" x="4911725" y="5591175"/>
          <p14:tracePt t="41600" x="4929188" y="5591175"/>
          <p14:tracePt t="41610" x="5276850" y="5641975"/>
          <p14:tracePt t="41622" x="5443538" y="5657850"/>
          <p14:tracePt t="41634" x="5726113" y="5657850"/>
          <p14:tracePt t="41644" x="6189663" y="5657850"/>
          <p14:tracePt t="41657" x="6521450" y="5673725"/>
          <p14:tracePt t="41667" x="6754813" y="5673725"/>
          <p14:tracePt t="41677" x="7119938" y="5724525"/>
          <p14:tracePt t="41690" x="7235825" y="5724525"/>
          <p14:tracePt t="41701" x="7451725" y="5773738"/>
          <p14:tracePt t="41712" x="7500938" y="5791200"/>
          <p14:tracePt t="41724" x="7518400" y="5791200"/>
          <p14:tracePt t="41735" x="7567613" y="5824538"/>
          <p14:tracePt t="41745" x="7583488" y="5840413"/>
          <p14:tracePt t="41757" x="7616825" y="5873750"/>
          <p14:tracePt t="41767" x="7634288" y="5889625"/>
          <p14:tracePt t="41802" x="7667625" y="5922963"/>
          <p14:tracePt t="41812" x="7683500" y="5940425"/>
          <p14:tracePt t="77510" x="7700963" y="5940425"/>
          <p14:tracePt t="77521" x="7750175" y="5922963"/>
          <p14:tracePt t="77534" x="7799388" y="5922963"/>
          <p14:tracePt t="77543" x="7850188" y="5922963"/>
          <p14:tracePt t="77554" x="7915275" y="5922963"/>
          <p14:tracePt t="77567" x="8131175" y="5956300"/>
          <p14:tracePt t="77577" x="8197850" y="6005513"/>
          <p14:tracePt t="77599" x="8364538" y="6354763"/>
          <p14:tracePt t="77824" x="8197850" y="6338888"/>
          <p14:tracePt t="77836" x="7966075" y="6305550"/>
          <p14:tracePt t="77847" x="7634288" y="6272213"/>
          <p14:tracePt t="77858" x="7318375" y="6188075"/>
          <p14:tracePt t="77870" x="7035800" y="6221413"/>
          <p14:tracePt t="77884" x="6637338" y="6388100"/>
          <p14:tracePt t="77892" x="6521450" y="6454775"/>
          <p14:tracePt t="77903" x="6323013" y="6586538"/>
          <p14:tracePt t="77926" x="6007100" y="6802438"/>
          <p14:tracePt t="77926" x="5726113" y="6985000"/>
          <p14:tracePt t="77950" x="5160963" y="7466013"/>
          <p14:tracePt t="77959" x="4978400" y="7615238"/>
          <p14:tracePt t="77983" x="4348163" y="8180388"/>
          <p14:tracePt t="77994" x="3916363" y="8577263"/>
          <p14:tracePt t="78004" x="3849688" y="8677275"/>
          <p14:tracePt t="78017" x="3717925" y="8810625"/>
          <p14:tracePt t="78027" x="3535363" y="9026525"/>
          <p14:tracePt t="78038" x="3484563" y="9124950"/>
          <p14:tracePt t="78050" x="3402013" y="9274175"/>
          <p14:tracePt t="78061" x="3386138" y="9358313"/>
          <p14:tracePt t="78072" x="3368675" y="9391650"/>
          <p14:tracePt t="78084" x="3319463" y="9540875"/>
          <p14:tracePt t="78094" x="3286125" y="9639300"/>
          <p14:tracePt t="78107" x="3252788" y="9839325"/>
          <p14:tracePt t="78118" x="3252788" y="9888538"/>
          <p14:tracePt t="78128" x="3219450" y="10004425"/>
          <p14:tracePt t="78151" x="3203575" y="10186988"/>
          <p14:tracePt t="78151" x="3203575" y="10271125"/>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A60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01664" y="390852"/>
            <a:ext cx="531071" cy="471205"/>
          </a:xfrm>
          <a:prstGeom prst="rect">
            <a:avLst/>
          </a:prstGeom>
        </p:spPr>
      </p:pic>
      <p:grpSp>
        <p:nvGrpSpPr>
          <p:cNvPr id="3" name="Group 3"/>
          <p:cNvGrpSpPr/>
          <p:nvPr/>
        </p:nvGrpSpPr>
        <p:grpSpPr>
          <a:xfrm>
            <a:off x="8530465" y="2935523"/>
            <a:ext cx="8728835" cy="6322777"/>
            <a:chOff x="0" y="0"/>
            <a:chExt cx="11638447" cy="8430369"/>
          </a:xfrm>
        </p:grpSpPr>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5349452" cy="8430369"/>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208078" y="0"/>
              <a:ext cx="8430369" cy="8430369"/>
            </a:xfrm>
            <a:prstGeom prst="rect">
              <a:avLst/>
            </a:prstGeom>
          </p:spPr>
        </p:pic>
      </p:grpSp>
      <p:sp>
        <p:nvSpPr>
          <p:cNvPr id="6" name="TextBox 6"/>
          <p:cNvSpPr txBox="1"/>
          <p:nvPr/>
        </p:nvSpPr>
        <p:spPr>
          <a:xfrm>
            <a:off x="1913084" y="411507"/>
            <a:ext cx="4243647" cy="382270"/>
          </a:xfrm>
          <a:prstGeom prst="rect">
            <a:avLst/>
          </a:prstGeom>
        </p:spPr>
        <p:txBody>
          <a:bodyPr lIns="0" tIns="0" rIns="0" bIns="0" rtlCol="0" anchor="t">
            <a:spAutoFit/>
          </a:bodyPr>
          <a:lstStyle/>
          <a:p>
            <a:pPr>
              <a:lnSpc>
                <a:spcPts val="3080"/>
              </a:lnSpc>
            </a:pPr>
            <a:r>
              <a:rPr lang="en-US" sz="2200">
                <a:solidFill>
                  <a:srgbClr val="F8F6F2"/>
                </a:solidFill>
                <a:latin typeface="Seoul Namsan Condensed Bold Bold"/>
              </a:rPr>
              <a:t>DESIGN AND CONTROL</a:t>
            </a:r>
          </a:p>
        </p:txBody>
      </p:sp>
      <p:sp>
        <p:nvSpPr>
          <p:cNvPr id="7" name="TextBox 7"/>
          <p:cNvSpPr txBox="1"/>
          <p:nvPr/>
        </p:nvSpPr>
        <p:spPr>
          <a:xfrm>
            <a:off x="13286682" y="436272"/>
            <a:ext cx="4258163" cy="301108"/>
          </a:xfrm>
          <a:prstGeom prst="rect">
            <a:avLst/>
          </a:prstGeom>
        </p:spPr>
        <p:txBody>
          <a:bodyPr lIns="0" tIns="0" rIns="0" bIns="0" rtlCol="0" anchor="t">
            <a:spAutoFit/>
          </a:bodyPr>
          <a:lstStyle/>
          <a:p>
            <a:pPr algn="r">
              <a:lnSpc>
                <a:spcPts val="2660"/>
              </a:lnSpc>
            </a:pPr>
            <a:r>
              <a:rPr lang="en-US" sz="1900" dirty="0">
                <a:solidFill>
                  <a:srgbClr val="F8F6F2"/>
                </a:solidFill>
                <a:latin typeface="Seoul Namsan Condensed Bold"/>
              </a:rPr>
              <a:t>LTSPICE INTRODUCTION</a:t>
            </a:r>
          </a:p>
        </p:txBody>
      </p:sp>
      <p:grpSp>
        <p:nvGrpSpPr>
          <p:cNvPr id="8" name="Group 8"/>
          <p:cNvGrpSpPr/>
          <p:nvPr/>
        </p:nvGrpSpPr>
        <p:grpSpPr>
          <a:xfrm>
            <a:off x="1001664" y="4079106"/>
            <a:ext cx="8142336" cy="2128788"/>
            <a:chOff x="0" y="66675"/>
            <a:chExt cx="10856447" cy="2838384"/>
          </a:xfrm>
        </p:grpSpPr>
        <p:sp>
          <p:nvSpPr>
            <p:cNvPr id="9" name="TextBox 9"/>
            <p:cNvSpPr txBox="1"/>
            <p:nvPr/>
          </p:nvSpPr>
          <p:spPr>
            <a:xfrm>
              <a:off x="0" y="66675"/>
              <a:ext cx="10856447" cy="2838384"/>
            </a:xfrm>
            <a:prstGeom prst="rect">
              <a:avLst/>
            </a:prstGeom>
          </p:spPr>
          <p:txBody>
            <a:bodyPr lIns="0" tIns="0" rIns="0" bIns="0" rtlCol="0" anchor="t">
              <a:spAutoFit/>
            </a:bodyPr>
            <a:lstStyle/>
            <a:p>
              <a:pPr marL="1143000" indent="-1143000">
                <a:lnSpc>
                  <a:spcPts val="8250"/>
                </a:lnSpc>
                <a:buFont typeface="Arial" panose="020B0604020202020204" pitchFamily="34" charset="0"/>
                <a:buChar char="•"/>
              </a:pPr>
              <a:r>
                <a:rPr lang="en-US" sz="7500" dirty="0">
                  <a:solidFill>
                    <a:srgbClr val="F8F6F2"/>
                  </a:solidFill>
                  <a:latin typeface="Seoul Namsan Condensed Bold Bold"/>
                </a:rPr>
                <a:t>Basic manual of LTSPICE</a:t>
              </a:r>
            </a:p>
          </p:txBody>
        </p:sp>
        <p:sp>
          <p:nvSpPr>
            <p:cNvPr id="10" name="TextBox 10"/>
            <p:cNvSpPr txBox="1"/>
            <p:nvPr/>
          </p:nvSpPr>
          <p:spPr>
            <a:xfrm>
              <a:off x="0" y="1833025"/>
              <a:ext cx="10526607" cy="682413"/>
            </a:xfrm>
            <a:prstGeom prst="rect">
              <a:avLst/>
            </a:prstGeom>
          </p:spPr>
          <p:txBody>
            <a:bodyPr lIns="0" tIns="0" rIns="0" bIns="0" rtlCol="0" anchor="t">
              <a:spAutoFit/>
            </a:bodyPr>
            <a:lstStyle/>
            <a:p>
              <a:pPr>
                <a:lnSpc>
                  <a:spcPts val="4160"/>
                </a:lnSpc>
              </a:pPr>
              <a:r>
                <a:rPr lang="en-US" sz="3200">
                  <a:solidFill>
                    <a:srgbClr val="F8F6F2"/>
                  </a:solidFill>
                  <a:latin typeface="Seoul Namsan Condensed Bold"/>
                </a:rPr>
                <a:t>      </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433">
        <p159:morph option="byObject"/>
      </p:transition>
    </mc:Choice>
    <mc:Fallback xmlns="">
      <p:transition spd="slow" advTm="9433">
        <p:fade/>
      </p:transition>
    </mc:Fallback>
  </mc:AlternateContent>
  <p:extLst>
    <p:ext uri="{3A86A75C-4F4B-4683-9AE1-C65F6400EC91}">
      <p14:laserTraceLst xmlns:p14="http://schemas.microsoft.com/office/powerpoint/2010/main">
        <p14:tracePtLst>
          <p14:tracePt t="3366" x="3651250" y="8245475"/>
          <p14:tracePt t="3389" x="3651250" y="8278813"/>
          <p14:tracePt t="3581" x="3667125" y="8278813"/>
          <p14:tracePt t="3603" x="3667125" y="8245475"/>
          <p14:tracePt t="3614" x="3684588" y="8245475"/>
          <p14:tracePt t="3626" x="3684588" y="8229600"/>
          <p14:tracePt t="3659" x="3717925" y="8213725"/>
          <p14:tracePt t="3693" x="3717925" y="8180388"/>
          <p14:tracePt t="3693" x="3783013" y="8129588"/>
          <p14:tracePt t="3704" x="3833813" y="8113713"/>
          <p14:tracePt t="3718" x="4032250" y="7997825"/>
          <p14:tracePt t="3727" x="4116388" y="7947025"/>
          <p14:tracePt t="3738" x="4165600" y="7881938"/>
          <p14:tracePt t="3751" x="4314825" y="7781925"/>
          <p14:tracePt t="3760" x="4348163" y="7764463"/>
          <p14:tracePt t="3772" x="4481513" y="7715250"/>
          <p14:tracePt t="3785" x="4530725" y="7699375"/>
          <p14:tracePt t="3794" x="4646613" y="7648575"/>
          <p14:tracePt t="3805" x="4911725" y="7599363"/>
          <p14:tracePt t="3818" x="4978400" y="7599363"/>
          <p14:tracePt t="3828" x="5227638" y="7599363"/>
          <p14:tracePt t="3839" x="5426075" y="7599363"/>
          <p14:tracePt t="3851" x="5559425" y="7648575"/>
          <p14:tracePt t="4019" x="5492750" y="7666038"/>
          <p14:tracePt t="4030" x="5459413" y="7699375"/>
          <p14:tracePt t="4041" x="5443538" y="7699375"/>
          <p14:tracePt t="4053" x="5426075" y="7715250"/>
          <p14:tracePt t="4064" x="5392738" y="7715250"/>
          <p14:tracePt t="4075" x="5392738" y="7699375"/>
          <p14:tracePt t="4098" x="5376863" y="7699375"/>
          <p14:tracePt t="4120" x="5343525" y="7666038"/>
          <p14:tracePt t="4166" x="5327650" y="7666038"/>
          <p14:tracePt t="4176" x="5294313" y="7666038"/>
          <p14:tracePt t="4199" x="5227638" y="7699375"/>
          <p14:tracePt t="4211" x="5210175" y="7699375"/>
          <p14:tracePt t="4222" x="5111750" y="7715250"/>
          <p14:tracePt t="4235" x="5094288" y="7715250"/>
          <p14:tracePt t="4244" x="5027613" y="7731125"/>
          <p14:tracePt t="4256" x="4929188" y="7781925"/>
          <p14:tracePt t="4268" x="4911725" y="7781925"/>
          <p14:tracePt t="4278" x="4829175" y="7781925"/>
          <p14:tracePt t="4289" x="4813300" y="7781925"/>
          <p14:tracePt t="4301" x="4762500" y="7764463"/>
          <p14:tracePt t="4311" x="4546600" y="7666038"/>
          <p14:tracePt t="4325" x="4414838" y="7599363"/>
          <p14:tracePt t="4335" x="4198938" y="7499350"/>
          <p14:tracePt t="4346" x="3684588" y="7367588"/>
          <p14:tracePt t="4358" x="3386138" y="7300913"/>
          <p14:tracePt t="4368" x="2622550" y="7085013"/>
          <p14:tracePt t="4379" x="2406650" y="6985000"/>
          <p14:tracePt t="4391" x="2273300" y="6918325"/>
          <p14:tracePt t="4402" x="1958975" y="6686550"/>
          <p14:tracePt t="4413" x="1941513" y="6637338"/>
          <p14:tracePt t="4424" x="1874838" y="6437313"/>
          <p14:tracePt t="4436" x="1874838" y="6354763"/>
          <p14:tracePt t="4447" x="1874838" y="6272213"/>
          <p14:tracePt t="4459" x="1941513" y="5922963"/>
          <p14:tracePt t="4469" x="1990725" y="5757863"/>
          <p14:tracePt t="4481" x="2141538" y="5375275"/>
          <p14:tracePt t="4491" x="2224088" y="5243513"/>
          <p14:tracePt t="4504" x="2306638" y="5076825"/>
          <p14:tracePt t="4514" x="2473325" y="4811713"/>
          <p14:tracePt t="4526" x="2522538" y="4729163"/>
          <p14:tracePt t="4536" x="2622550" y="4562475"/>
          <p14:tracePt t="4559" x="2638425" y="4513263"/>
          <p14:tracePt t="4572" x="2655888" y="4495800"/>
          <p14:tracePt t="4581" x="2771775" y="4379913"/>
          <p14:tracePt t="4593" x="2987675" y="4248150"/>
          <p14:tracePt t="4604" x="3103563" y="4214813"/>
          <p14:tracePt t="4618" x="3170238" y="4164013"/>
          <p14:tracePt t="4627" x="3435350" y="4065588"/>
          <p14:tracePt t="4640" x="3600450" y="3998913"/>
          <p14:tracePt t="4651" x="3883025" y="3932238"/>
          <p14:tracePt t="4661" x="4065588" y="3898900"/>
          <p14:tracePt t="4673" x="4198938" y="3883025"/>
          <p14:tracePt t="4685" x="4695825" y="3832225"/>
          <p14:tracePt t="4694" x="4995863" y="3832225"/>
          <p14:tracePt t="4706" x="5924550" y="3832225"/>
          <p14:tracePt t="4729" x="6091238" y="3832225"/>
          <p14:tracePt t="4739" x="6405563" y="3948113"/>
          <p14:tracePt t="4752" x="7169150" y="4413250"/>
          <p14:tracePt t="4761" x="7385050" y="4645025"/>
          <p14:tracePt t="4774" x="7500938" y="4811713"/>
          <p14:tracePt t="4785" x="7567613" y="4927600"/>
          <p14:tracePt t="4797" x="7683500" y="5143500"/>
          <p14:tracePt t="4807" x="7732713" y="5243513"/>
          <p14:tracePt t="4819" x="7850188" y="5524500"/>
          <p14:tracePt t="4829" x="7866063" y="5608638"/>
          <p14:tracePt t="4841" x="7899400" y="5724525"/>
          <p14:tracePt t="4852" x="7915275" y="5922963"/>
          <p14:tracePt t="4864" x="7915275" y="5989638"/>
          <p14:tracePt t="4874" x="7915275" y="6156325"/>
          <p14:tracePt t="4887" x="7915275" y="6172200"/>
          <p14:tracePt t="4896" x="7899400" y="6188075"/>
          <p14:tracePt t="4909" x="7899400" y="6221413"/>
          <p14:tracePt t="4931" x="7866063" y="6238875"/>
          <p14:tracePt t="4941" x="7816850" y="6305550"/>
          <p14:tracePt t="4954" x="7799388" y="6338888"/>
          <p14:tracePt t="4976" x="7634288" y="6470650"/>
          <p14:tracePt t="4986" x="7567613" y="6519863"/>
          <p14:tracePt t="5001" x="7467600" y="6619875"/>
          <p14:tracePt t="5021" x="7434263" y="6637338"/>
          <p14:tracePt t="5042" x="7400925" y="6637338"/>
          <p14:tracePt t="5054" x="7400925" y="6670675"/>
          <p14:tracePt t="5076" x="7351713" y="6670675"/>
          <p14:tracePt t="5099" x="7335838" y="6670675"/>
          <p14:tracePt t="5121" x="7318375" y="6670675"/>
          <p14:tracePt t="5135" x="7269163" y="6670675"/>
          <p14:tracePt t="5144" x="7235825" y="6670675"/>
          <p14:tracePt t="5166" x="7185025" y="6670675"/>
          <p14:tracePt t="5189" x="7119938" y="6686550"/>
          <p14:tracePt t="5203" x="7102475" y="6686550"/>
          <p14:tracePt t="5222" x="7002463" y="6735763"/>
          <p14:tracePt t="5235" x="6953250" y="6735763"/>
          <p14:tracePt t="5244" x="6886575" y="6786563"/>
          <p14:tracePt t="5267" x="6870700" y="6786563"/>
          <p14:tracePt t="5278" x="6870700" y="6802438"/>
          <p14:tracePt t="5289" x="6721475" y="6902450"/>
          <p14:tracePt t="5302" x="6637338" y="6969125"/>
          <p14:tracePt t="5312" x="6637338" y="6985000"/>
          <p14:tracePt t="5324" x="6554788" y="7085013"/>
          <p14:tracePt t="5336" x="6438900" y="7300913"/>
          <p14:tracePt t="5346" x="6356350" y="7483475"/>
          <p14:tracePt t="5357" x="6189663" y="7848600"/>
          <p14:tracePt t="5369" x="6091238" y="8047038"/>
          <p14:tracePt t="5380" x="6024563" y="8129588"/>
          <p14:tracePt t="5392" x="5741988" y="8677275"/>
          <p14:tracePt t="5404" x="5675313" y="8743950"/>
          <p14:tracePt t="5414" x="5459413" y="9091613"/>
          <p14:tracePt t="5424" x="5392738" y="9209088"/>
          <p14:tracePt t="5437" x="5260975" y="9440863"/>
          <p14:tracePt t="5447" x="5060950" y="9788525"/>
          <p14:tracePt t="5459" x="4995863" y="9888538"/>
          <p14:tracePt t="5470" x="4746625" y="1023778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6F2"/>
        </a:solidFill>
        <a:effectLst/>
      </p:bgPr>
    </p:bg>
    <p:spTree>
      <p:nvGrpSpPr>
        <p:cNvPr id="1" name=""/>
        <p:cNvGrpSpPr/>
        <p:nvPr/>
      </p:nvGrpSpPr>
      <p:grpSpPr>
        <a:xfrm>
          <a:off x="0" y="0"/>
          <a:ext cx="0" cy="0"/>
          <a:chOff x="0" y="0"/>
          <a:chExt cx="0" cy="0"/>
        </a:xfrm>
      </p:grpSpPr>
      <p:sp>
        <p:nvSpPr>
          <p:cNvPr id="3" name="TextBox 3"/>
          <p:cNvSpPr txBox="1"/>
          <p:nvPr/>
        </p:nvSpPr>
        <p:spPr>
          <a:xfrm>
            <a:off x="9914021" y="1027962"/>
            <a:ext cx="7423055" cy="1064394"/>
          </a:xfrm>
          <a:prstGeom prst="rect">
            <a:avLst/>
          </a:prstGeom>
        </p:spPr>
        <p:txBody>
          <a:bodyPr lIns="0" tIns="0" rIns="0" bIns="0" rtlCol="0" anchor="t">
            <a:spAutoFit/>
          </a:bodyPr>
          <a:lstStyle/>
          <a:p>
            <a:pPr>
              <a:lnSpc>
                <a:spcPts val="8250"/>
              </a:lnSpc>
            </a:pPr>
            <a:r>
              <a:rPr lang="en-US" sz="7500" dirty="0">
                <a:solidFill>
                  <a:srgbClr val="5A60F1"/>
                </a:solidFill>
                <a:latin typeface="Seoul Namsan Condensed Bold Bold"/>
              </a:rPr>
              <a:t>NEW SCHEMATIC</a:t>
            </a:r>
          </a:p>
        </p:txBody>
      </p:sp>
      <p:sp>
        <p:nvSpPr>
          <p:cNvPr id="4" name="TextBox 4"/>
          <p:cNvSpPr txBox="1"/>
          <p:nvPr/>
        </p:nvSpPr>
        <p:spPr>
          <a:xfrm>
            <a:off x="9906000" y="3825740"/>
            <a:ext cx="6158368" cy="473656"/>
          </a:xfrm>
          <a:prstGeom prst="rect">
            <a:avLst/>
          </a:prstGeom>
        </p:spPr>
        <p:txBody>
          <a:bodyPr lIns="0" tIns="0" rIns="0" bIns="0" rtlCol="0" anchor="t">
            <a:spAutoFit/>
          </a:bodyPr>
          <a:lstStyle/>
          <a:p>
            <a:pPr>
              <a:lnSpc>
                <a:spcPts val="4160"/>
              </a:lnSpc>
            </a:pPr>
            <a:r>
              <a:rPr lang="en-US" sz="3200" dirty="0">
                <a:solidFill>
                  <a:srgbClr val="5A60F1"/>
                </a:solidFill>
                <a:latin typeface="Seoul Namsan Condensed Bold"/>
              </a:rPr>
              <a:t>Ready to draw</a:t>
            </a:r>
          </a:p>
        </p:txBody>
      </p:sp>
      <p:sp>
        <p:nvSpPr>
          <p:cNvPr id="5" name="TextBox 5"/>
          <p:cNvSpPr txBox="1"/>
          <p:nvPr/>
        </p:nvSpPr>
        <p:spPr>
          <a:xfrm>
            <a:off x="9906000" y="2386263"/>
            <a:ext cx="6158368" cy="1145570"/>
          </a:xfrm>
          <a:prstGeom prst="rect">
            <a:avLst/>
          </a:prstGeom>
        </p:spPr>
        <p:txBody>
          <a:bodyPr lIns="0" tIns="0" rIns="0" bIns="0" rtlCol="0" anchor="t">
            <a:spAutoFit/>
          </a:bodyPr>
          <a:lstStyle/>
          <a:p>
            <a:pPr marL="342900" indent="-342900">
              <a:lnSpc>
                <a:spcPts val="3120"/>
              </a:lnSpc>
              <a:buFont typeface="Arial" panose="020B0604020202020204" pitchFamily="34" charset="0"/>
              <a:buChar char="•"/>
            </a:pPr>
            <a:r>
              <a:rPr lang="en-US" sz="2400" dirty="0">
                <a:solidFill>
                  <a:srgbClr val="5A60F1"/>
                </a:solidFill>
                <a:latin typeface="Seoul Namsan Condensed Bold"/>
              </a:rPr>
              <a:t>File -&gt; New Schematic</a:t>
            </a:r>
          </a:p>
          <a:p>
            <a:pPr marL="342900" indent="-342900">
              <a:lnSpc>
                <a:spcPts val="3120"/>
              </a:lnSpc>
              <a:buFont typeface="Arial" panose="020B0604020202020204" pitchFamily="34" charset="0"/>
              <a:buChar char="•"/>
            </a:pPr>
            <a:r>
              <a:rPr lang="en-US" sz="2400" dirty="0">
                <a:solidFill>
                  <a:srgbClr val="5A60F1"/>
                </a:solidFill>
                <a:latin typeface="Seoul Namsan Condensed Bold"/>
              </a:rPr>
              <a:t>Ctrl + N</a:t>
            </a:r>
          </a:p>
          <a:p>
            <a:pPr marL="342900" indent="-342900">
              <a:lnSpc>
                <a:spcPts val="3120"/>
              </a:lnSpc>
              <a:buFont typeface="Arial" panose="020B0604020202020204" pitchFamily="34" charset="0"/>
              <a:buChar char="•"/>
            </a:pPr>
            <a:r>
              <a:rPr lang="en-US" sz="2400" dirty="0">
                <a:solidFill>
                  <a:srgbClr val="5A60F1"/>
                </a:solidFill>
                <a:latin typeface="Seoul Namsan Condensed Bold"/>
              </a:rPr>
              <a:t>Right Click -&gt; New Schematic</a:t>
            </a:r>
          </a:p>
        </p:txBody>
      </p:sp>
      <p:pic>
        <p:nvPicPr>
          <p:cNvPr id="6" name="그림 5">
            <a:extLst>
              <a:ext uri="{FF2B5EF4-FFF2-40B4-BE49-F238E27FC236}">
                <a16:creationId xmlns:a16="http://schemas.microsoft.com/office/drawing/2014/main" id="{77B95D26-63B4-2FD6-FE24-FC3C797C4FA8}"/>
              </a:ext>
            </a:extLst>
          </p:cNvPr>
          <p:cNvPicPr>
            <a:picLocks noChangeAspect="1"/>
          </p:cNvPicPr>
          <p:nvPr/>
        </p:nvPicPr>
        <p:blipFill>
          <a:blip r:embed="rId2"/>
          <a:stretch>
            <a:fillRect/>
          </a:stretch>
        </p:blipFill>
        <p:spPr>
          <a:xfrm>
            <a:off x="838200" y="2092356"/>
            <a:ext cx="8558038" cy="6234898"/>
          </a:xfrm>
          <a:prstGeom prst="rect">
            <a:avLst/>
          </a:prstGeom>
        </p:spPr>
      </p:pic>
      <p:pic>
        <p:nvPicPr>
          <p:cNvPr id="7" name="그림 6">
            <a:extLst>
              <a:ext uri="{FF2B5EF4-FFF2-40B4-BE49-F238E27FC236}">
                <a16:creationId xmlns:a16="http://schemas.microsoft.com/office/drawing/2014/main" id="{A00F5E32-F893-9560-76E5-B05B0236570C}"/>
              </a:ext>
            </a:extLst>
          </p:cNvPr>
          <p:cNvPicPr>
            <a:picLocks noChangeAspect="1"/>
          </p:cNvPicPr>
          <p:nvPr/>
        </p:nvPicPr>
        <p:blipFill>
          <a:blip r:embed="rId3"/>
          <a:stretch>
            <a:fillRect/>
          </a:stretch>
        </p:blipFill>
        <p:spPr>
          <a:xfrm>
            <a:off x="9914021" y="4520596"/>
            <a:ext cx="2750310" cy="3594704"/>
          </a:xfrm>
          <a:prstGeom prst="rect">
            <a:avLst/>
          </a:prstGeom>
        </p:spPr>
      </p:pic>
      <p:pic>
        <p:nvPicPr>
          <p:cNvPr id="8" name="그림 7">
            <a:extLst>
              <a:ext uri="{FF2B5EF4-FFF2-40B4-BE49-F238E27FC236}">
                <a16:creationId xmlns:a16="http://schemas.microsoft.com/office/drawing/2014/main" id="{04C7371A-DC28-3B12-C69C-C6D46D4AD2FC}"/>
              </a:ext>
            </a:extLst>
          </p:cNvPr>
          <p:cNvPicPr>
            <a:picLocks noChangeAspect="1"/>
          </p:cNvPicPr>
          <p:nvPr/>
        </p:nvPicPr>
        <p:blipFill>
          <a:blip r:embed="rId4"/>
          <a:stretch>
            <a:fillRect/>
          </a:stretch>
        </p:blipFill>
        <p:spPr>
          <a:xfrm>
            <a:off x="12985184" y="4520596"/>
            <a:ext cx="4908500" cy="355207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3766">
        <p159:morph option="byObject"/>
      </p:transition>
    </mc:Choice>
    <mc:Fallback xmlns="">
      <p:transition spd="slow" advTm="33766">
        <p:fade/>
      </p:transition>
    </mc:Fallback>
  </mc:AlternateContent>
  <p:extLst>
    <p:ext uri="{3A86A75C-4F4B-4683-9AE1-C65F6400EC91}">
      <p14:laserTraceLst xmlns:p14="http://schemas.microsoft.com/office/powerpoint/2010/main">
        <p14:tracePtLst>
          <p14:tracePt t="345" x="3651250" y="10271125"/>
          <p14:tracePt t="357" x="3717925" y="10104438"/>
          <p14:tracePt t="369" x="3733800" y="10071100"/>
          <p14:tracePt t="379" x="3767138" y="10055225"/>
          <p14:tracePt t="391" x="3767138" y="10037763"/>
          <p14:tracePt t="402" x="3767138" y="10004425"/>
          <p14:tracePt t="413" x="3833813" y="9888538"/>
          <p14:tracePt t="424" x="3883025" y="9839325"/>
          <p14:tracePt t="436" x="4016375" y="9672638"/>
          <p14:tracePt t="447" x="4065588" y="9605963"/>
          <p14:tracePt t="458" x="4083050" y="9556750"/>
          <p14:tracePt t="469" x="4116388" y="9540875"/>
          <p14:tracePt t="3766" x="4132263" y="9523413"/>
          <p14:tracePt t="3777" x="4181475" y="9490075"/>
          <p14:tracePt t="3788" x="4198938" y="9440863"/>
          <p14:tracePt t="3802" x="4248150" y="9374188"/>
          <p14:tracePt t="3810" x="4281488" y="9358313"/>
          <p14:tracePt t="3822" x="4298950" y="9324975"/>
          <p14:tracePt t="3834" x="4348163" y="9258300"/>
          <p14:tracePt t="3844" x="4546600" y="8975725"/>
          <p14:tracePt t="3855" x="4662488" y="8810625"/>
          <p14:tracePt t="3868" x="4762500" y="8677275"/>
          <p14:tracePt t="3878" x="4945063" y="8362950"/>
          <p14:tracePt t="3889" x="4995863" y="8296275"/>
          <p14:tracePt t="3901" x="5145088" y="8129588"/>
          <p14:tracePt t="3912" x="5178425" y="8113713"/>
          <p14:tracePt t="3924" x="5210175" y="8096250"/>
          <p14:tracePt t="3935" x="5260975" y="8047038"/>
          <p14:tracePt t="3946" x="5260975" y="8062913"/>
          <p14:tracePt t="3968" x="5276850" y="8096250"/>
          <p14:tracePt t="3979" x="5276850" y="8129588"/>
          <p14:tracePt t="4114" x="5294313" y="8129588"/>
          <p14:tracePt t="4126" x="5392738" y="8096250"/>
          <p14:tracePt t="4137" x="5426075" y="8096250"/>
          <p14:tracePt t="4171" x="5392738" y="8096250"/>
          <p14:tracePt t="4185" x="5392738" y="8113713"/>
          <p14:tracePt t="4205" x="5294313" y="8129588"/>
          <p14:tracePt t="4218" x="5111750" y="8096250"/>
          <p14:tracePt t="4227" x="4995863" y="8062913"/>
          <p14:tracePt t="4238" x="4911725" y="8062913"/>
          <p14:tracePt t="4251" x="4646613" y="8013700"/>
          <p14:tracePt t="4261" x="4513263" y="7980363"/>
          <p14:tracePt t="4272" x="4132263" y="7881938"/>
          <p14:tracePt t="4284" x="3949700" y="7781925"/>
          <p14:tracePt t="4294" x="3783013" y="7715250"/>
          <p14:tracePt t="4306" x="3502025" y="7499350"/>
          <p14:tracePt t="4318" x="3435350" y="7416800"/>
          <p14:tracePt t="4328" x="3286125" y="7200900"/>
          <p14:tracePt t="4339" x="3219450" y="7067550"/>
          <p14:tracePt t="4352" x="3152775" y="6902450"/>
          <p14:tracePt t="4362" x="2970213" y="6519863"/>
          <p14:tracePt t="4375" x="2771775" y="6272213"/>
          <p14:tracePt t="4385" x="2538413" y="5956300"/>
          <p14:tracePt t="4396" x="2455863" y="5824538"/>
          <p14:tracePt t="4407" x="2389188" y="5724525"/>
          <p14:tracePt t="4419" x="2290763" y="5375275"/>
          <p14:tracePt t="4430" x="2239963" y="5243513"/>
          <p14:tracePt t="4441" x="2239963" y="5076825"/>
          <p14:tracePt t="4452" x="2239963" y="5010150"/>
          <p14:tracePt t="4463" x="2273300" y="4911725"/>
          <p14:tracePt t="4475" x="2355850" y="4695825"/>
          <p14:tracePt t="4486" x="2389188" y="4645025"/>
          <p14:tracePt t="4497" x="2455863" y="4513263"/>
          <p14:tracePt t="4509" x="2522538" y="4446588"/>
          <p14:tracePt t="4519" x="2589213" y="4397375"/>
          <p14:tracePt t="4531" x="2689225" y="4281488"/>
          <p14:tracePt t="4542" x="2705100" y="4230688"/>
          <p14:tracePt t="4553" x="2754313" y="4164013"/>
          <p14:tracePt t="4564" x="2771775" y="4114800"/>
          <p14:tracePt t="4576" x="2820988" y="4065588"/>
          <p14:tracePt t="4587" x="2921000" y="3948113"/>
          <p14:tracePt t="4601" x="2970213" y="3883025"/>
          <p14:tracePt t="4609" x="3086100" y="3733800"/>
          <p14:tracePt t="4621" x="3136900" y="3667125"/>
          <p14:tracePt t="4634" x="3170238" y="3616325"/>
          <p14:tracePt t="4643" x="3252788" y="3500438"/>
          <p14:tracePt t="4666" x="3268663" y="3467100"/>
          <p14:tracePt t="4710" x="3286125" y="3467100"/>
          <p14:tracePt t="4756" x="3319463" y="3467100"/>
          <p14:tracePt t="4777" x="3386138" y="3484563"/>
          <p14:tracePt t="4789" x="3717925" y="3649663"/>
          <p14:tracePt t="4801" x="3965575" y="3832225"/>
          <p14:tracePt t="4812" x="5060950" y="4695825"/>
          <p14:tracePt t="4822" x="5343525" y="4960938"/>
          <p14:tracePt t="4835" x="5543550" y="5210175"/>
          <p14:tracePt t="4845" x="5791200" y="5591175"/>
          <p14:tracePt t="4857" x="5808663" y="5657850"/>
          <p14:tracePt t="4868" x="5857875" y="5956300"/>
          <p14:tracePt t="4879" x="5857875" y="6105525"/>
          <p14:tracePt t="4891" x="5857875" y="6305550"/>
          <p14:tracePt t="4902" x="5726113" y="6553200"/>
          <p14:tracePt t="4924" x="5343525" y="6951663"/>
          <p14:tracePt t="4936" x="5276850" y="7018338"/>
          <p14:tracePt t="4947" x="4945063" y="7185025"/>
          <p14:tracePt t="4969" x="4713288" y="7216775"/>
          <p14:tracePt t="4980" x="4414838" y="7250113"/>
          <p14:tracePt t="4992" x="4248150" y="7200900"/>
          <p14:tracePt t="5003" x="4116388" y="7151688"/>
          <p14:tracePt t="5014" x="3767138" y="6969125"/>
          <p14:tracePt t="5026" x="3568700" y="6819900"/>
          <p14:tracePt t="5037" x="3219450" y="6503988"/>
          <p14:tracePt t="5051" x="3036888" y="6354763"/>
          <p14:tracePt t="5059" x="2870200" y="6238875"/>
          <p14:tracePt t="5071" x="2406650" y="5791200"/>
          <p14:tracePt t="5084" x="2339975" y="5707063"/>
          <p14:tracePt t="5093" x="2239963" y="5326063"/>
          <p14:tracePt t="5104" x="2239963" y="5243513"/>
          <p14:tracePt t="5118" x="2239963" y="5076825"/>
          <p14:tracePt t="5127" x="2290763" y="4927600"/>
          <p14:tracePt t="5138" x="2339975" y="4860925"/>
          <p14:tracePt t="5151" x="2473325" y="4729163"/>
          <p14:tracePt t="5160" x="2571750" y="4629150"/>
          <p14:tracePt t="5172" x="2638425" y="4579938"/>
          <p14:tracePt t="5184" x="2936875" y="4379913"/>
          <p14:tracePt t="5194" x="3021013" y="4346575"/>
          <p14:tracePt t="5206" x="3203575" y="4297363"/>
          <p14:tracePt t="5218" x="3268663" y="4281488"/>
          <p14:tracePt t="5228" x="3386138" y="4281488"/>
          <p14:tracePt t="5239" x="3783013" y="4330700"/>
          <p14:tracePt t="5251" x="4065588" y="4397375"/>
          <p14:tracePt t="5262" x="4646613" y="4562475"/>
          <p14:tracePt t="5274" x="4945063" y="4645025"/>
          <p14:tracePt t="5285" x="5111750" y="4745038"/>
          <p14:tracePt t="5295" x="5543550" y="5043488"/>
          <p14:tracePt t="5306" x="5659438" y="5192713"/>
          <p14:tracePt t="5319" x="5775325" y="5491163"/>
          <p14:tracePt t="5329" x="5791200" y="5657850"/>
          <p14:tracePt t="5340" x="5791200" y="5757863"/>
          <p14:tracePt t="5352" x="5692775" y="6122988"/>
          <p14:tracePt t="5363" x="5626100" y="6238875"/>
          <p14:tracePt t="5374" x="5492750" y="6470650"/>
          <p14:tracePt t="5386" x="5210175" y="6735763"/>
          <p14:tracePt t="5397" x="5094288" y="6853238"/>
          <p14:tracePt t="5408" x="4862513" y="6969125"/>
          <p14:tracePt t="5419" x="4762500" y="6985000"/>
          <p14:tracePt t="5430" x="4695825" y="6985000"/>
          <p14:tracePt t="5442" x="4397375" y="7018338"/>
          <p14:tracePt t="5453" x="4198938" y="7018338"/>
          <p14:tracePt t="5464" x="3849688" y="7034213"/>
          <p14:tracePt t="5475" x="3551238" y="7034213"/>
          <p14:tracePt t="5487" x="3435350" y="7034213"/>
          <p14:tracePt t="5501" x="2936875" y="6918325"/>
          <p14:tracePt t="5521" x="2638425" y="6470650"/>
          <p14:tracePt t="5534" x="2538413" y="6238875"/>
          <p14:tracePt t="5543" x="2422525" y="5940425"/>
          <p14:tracePt t="5554" x="2273300" y="5524500"/>
          <p14:tracePt t="5568" x="2239963" y="5359400"/>
          <p14:tracePt t="5577" x="2224088" y="4927600"/>
          <p14:tracePt t="5588" x="2239963" y="4745038"/>
          <p14:tracePt t="5600" x="2273300" y="4645025"/>
          <p14:tracePt t="5610" x="2389188" y="4281488"/>
          <p14:tracePt t="5622" x="2473325" y="4098925"/>
          <p14:tracePt t="5635" x="2622550" y="3898900"/>
          <p14:tracePt t="5644" x="2738438" y="3783013"/>
          <p14:tracePt t="5655" x="2805113" y="3733800"/>
          <p14:tracePt t="5668" x="3086100" y="3649663"/>
          <p14:tracePt t="5678" x="3203575" y="3616325"/>
          <p14:tracePt t="5689" x="3568700" y="3616325"/>
          <p14:tracePt t="5701" x="3733800" y="3649663"/>
          <p14:tracePt t="5724" x="4032250" y="3733800"/>
          <p14:tracePt t="5735" x="4513263" y="3865563"/>
          <p14:tracePt t="5745" x="5808663" y="4397375"/>
          <p14:tracePt t="5757" x="5924550" y="4462463"/>
          <p14:tracePt t="5779" x="6605588" y="5159375"/>
          <p14:tracePt t="5791" x="6754813" y="5426075"/>
          <p14:tracePt t="5802" x="6819900" y="5773738"/>
          <p14:tracePt t="5813" x="6804025" y="5922963"/>
          <p14:tracePt t="5824" x="6754813" y="6105525"/>
          <p14:tracePt t="5847" x="6323013" y="6637338"/>
          <p14:tracePt t="5858" x="5973763" y="6918325"/>
          <p14:tracePt t="5869" x="5842000" y="7018338"/>
          <p14:tracePt t="5880" x="5692775" y="7085013"/>
          <p14:tracePt t="5892" x="5260975" y="7200900"/>
          <p14:tracePt t="5903" x="5045075" y="7250113"/>
          <p14:tracePt t="5914" x="4481513" y="7267575"/>
          <p14:tracePt t="5926" x="4397375" y="7267575"/>
          <p14:tracePt t="5937" x="4065588" y="7250113"/>
          <p14:tracePt t="5951" x="3535363" y="7100888"/>
          <p14:tracePt t="5960" x="3368675" y="6985000"/>
          <p14:tracePt t="5970" x="3103563" y="6735763"/>
          <p14:tracePt t="5993" x="2805113" y="6338888"/>
          <p14:tracePt t="6004" x="2589213" y="6005513"/>
          <p14:tracePt t="6018" x="2571750" y="5922963"/>
          <p14:tracePt t="6027" x="2538413" y="5757863"/>
          <p14:tracePt t="6038" x="2538413" y="5441950"/>
          <p14:tracePt t="6051" x="2571750" y="5243513"/>
          <p14:tracePt t="6060" x="2705100" y="4960938"/>
          <p14:tracePt t="6083" x="2805113" y="4762500"/>
          <p14:tracePt t="6095" x="3368675" y="4181475"/>
          <p14:tracePt t="6106" x="3484563" y="4065588"/>
          <p14:tracePt t="6130" x="4181475" y="3716338"/>
          <p14:tracePt t="6140" x="4430713" y="3649663"/>
          <p14:tracePt t="6151" x="5094288" y="3700463"/>
          <p14:tracePt t="6162" x="5327650" y="3783013"/>
          <p14:tracePt t="6174" x="5908675" y="4098925"/>
          <p14:tracePt t="6185" x="6122988" y="4230688"/>
          <p14:tracePt t="6195" x="6256338" y="4379913"/>
          <p14:tracePt t="6207" x="6637338" y="4894263"/>
          <p14:tracePt t="6218" x="6770688" y="5143500"/>
          <p14:tracePt t="6229" x="6837363" y="5541963"/>
          <p14:tracePt t="6240" x="6837363" y="5657850"/>
          <p14:tracePt t="6252" x="6819900" y="5791200"/>
          <p14:tracePt t="6263" x="6654800" y="6105525"/>
          <p14:tracePt t="6275" x="6588125" y="6188075"/>
          <p14:tracePt t="6297" x="6140450" y="6503988"/>
          <p14:tracePt t="6308" x="6024563" y="6570663"/>
          <p14:tracePt t="6319" x="5608638" y="6686550"/>
          <p14:tracePt t="6330" x="5443538" y="6686550"/>
          <p14:tracePt t="6342" x="4878388" y="6702425"/>
          <p14:tracePt t="6353" x="4579938" y="6702425"/>
          <p14:tracePt t="6367" x="4281488" y="6702425"/>
          <p14:tracePt t="6375" x="3551238" y="6586538"/>
          <p14:tracePt t="6387" x="3435350" y="6553200"/>
          <p14:tracePt t="6398" x="3170238" y="6338888"/>
          <p14:tracePt t="6409" x="3103563" y="6221413"/>
          <p14:tracePt t="6420" x="3052763" y="6105525"/>
          <p14:tracePt t="6434" x="3036888" y="5724525"/>
          <p14:tracePt t="6442" x="3036888" y="5524500"/>
          <p14:tracePt t="6454" x="3170238" y="5043488"/>
          <p14:tracePt t="6468" x="3219450" y="4976813"/>
          <p14:tracePt t="6477" x="3386138" y="4678363"/>
          <p14:tracePt t="6488" x="3617913" y="4330700"/>
          <p14:tracePt t="6501" x="3783013" y="4181475"/>
          <p14:tracePt t="6510" x="4032250" y="3998913"/>
          <p14:tracePt t="6522" x="4181475" y="3932238"/>
          <p14:tracePt t="6534" x="4414838" y="3883025"/>
          <p14:tracePt t="6544" x="5045075" y="3948113"/>
          <p14:tracePt t="6555" x="5327650" y="4065588"/>
          <p14:tracePt t="6568" x="5575300" y="4214813"/>
          <p14:tracePt t="6577" x="6305550" y="4762500"/>
          <p14:tracePt t="6589" x="6521450" y="5010150"/>
          <p14:tracePt t="6601" x="6819900" y="5541963"/>
          <p14:tracePt t="6612" x="6886575" y="5724525"/>
          <p14:tracePt t="6623" x="6919913" y="6005513"/>
          <p14:tracePt t="6635" x="6870700" y="6403975"/>
          <p14:tracePt t="6657" x="6521450" y="6951663"/>
          <p14:tracePt t="6670" x="6323013" y="7034213"/>
          <p14:tracePt t="6679" x="5957888" y="7100888"/>
          <p14:tracePt t="6691" x="5726113" y="7100888"/>
          <p14:tracePt t="6702" x="5510213" y="7100888"/>
          <p14:tracePt t="6712" x="4630738" y="7100888"/>
          <p14:tracePt t="6724" x="4348163" y="7067550"/>
          <p14:tracePt t="6735" x="4083050" y="7034213"/>
          <p14:tracePt t="6747" x="3717925" y="6902450"/>
          <p14:tracePt t="6758" x="3502025" y="6753225"/>
          <p14:tracePt t="6770" x="3219450" y="6519863"/>
          <p14:tracePt t="6781" x="3103563" y="6437313"/>
          <p14:tracePt t="6792" x="3036888" y="6338888"/>
          <p14:tracePt t="6803" x="3021013" y="6288088"/>
          <p14:tracePt t="6825" x="3036888" y="6221413"/>
          <p14:tracePt t="6837" x="3052763" y="6188075"/>
          <p14:tracePt t="6847" x="3103563" y="6156325"/>
          <p14:tracePt t="6860" x="3219450" y="6072188"/>
          <p14:tracePt t="6870" x="3319463" y="6038850"/>
          <p14:tracePt t="6884" x="3484563" y="6005513"/>
          <p14:tracePt t="6892" x="3568700" y="6005513"/>
          <p14:tracePt t="6905" x="3684588" y="6005513"/>
          <p14:tracePt t="6918" x="3916363" y="6005513"/>
          <p14:tracePt t="6927" x="4116388" y="6005513"/>
          <p14:tracePt t="6938" x="4348163" y="6056313"/>
          <p14:tracePt t="6951" x="4414838" y="6105525"/>
          <p14:tracePt t="6960" x="4464050" y="6122988"/>
          <p14:tracePt t="6983" x="4530725" y="6188075"/>
          <p14:tracePt t="6983" x="4530725" y="6221413"/>
          <p14:tracePt t="6995" x="4546600" y="6305550"/>
          <p14:tracePt t="7005" x="4546600" y="6338888"/>
          <p14:tracePt t="7027" x="4530725" y="6403975"/>
          <p14:tracePt t="7039" x="4530725" y="6437313"/>
          <p14:tracePt t="7062" x="4430713" y="6503988"/>
          <p14:tracePt t="7074" x="4430713" y="6519863"/>
          <p14:tracePt t="7085" x="4414838" y="6570663"/>
          <p14:tracePt t="7095" x="4397375" y="6586538"/>
          <p14:tracePt t="7107" x="4364038" y="6619875"/>
          <p14:tracePt t="7118" x="4348163" y="6637338"/>
          <p14:tracePt t="7141" x="4298950" y="6670675"/>
          <p14:tracePt t="7162" x="4281488" y="6670675"/>
          <p14:tracePt t="7185" x="4281488" y="6637338"/>
          <p14:tracePt t="7197" x="4198938" y="6553200"/>
          <p14:tracePt t="7208" x="4198938" y="6503988"/>
          <p14:tracePt t="7220" x="4165600" y="6388100"/>
          <p14:tracePt t="7230" x="4132263" y="6056313"/>
          <p14:tracePt t="7242" x="4132263" y="5840413"/>
          <p14:tracePt t="7253" x="4232275" y="5259388"/>
          <p14:tracePt t="7264" x="4348163" y="4960938"/>
          <p14:tracePt t="7276" x="4430713" y="4762500"/>
          <p14:tracePt t="7287" x="4762500" y="4248150"/>
          <p14:tracePt t="7297" x="4878388" y="4114800"/>
          <p14:tracePt t="7309" x="5045075" y="3932238"/>
          <p14:tracePt t="7320" x="5060950" y="3883025"/>
          <p14:tracePt t="7334" x="5094288" y="3865563"/>
          <p14:tracePt t="13070" x="5060950" y="3865563"/>
          <p14:tracePt t="13092" x="5045075" y="3865563"/>
          <p14:tracePt t="13126" x="5027613" y="3865563"/>
          <p14:tracePt t="13149" x="4995863" y="3865563"/>
          <p14:tracePt t="13159" x="4929188" y="3883025"/>
          <p14:tracePt t="13171" x="4911725" y="3883025"/>
          <p14:tracePt t="13185" x="4829175" y="3898900"/>
          <p14:tracePt t="13204" x="4813300" y="3898900"/>
          <p14:tracePt t="13227" x="4813300" y="3932238"/>
          <p14:tracePt t="13238" x="4795838" y="3948113"/>
          <p14:tracePt t="13251" x="4746625" y="4048125"/>
          <p14:tracePt t="13261" x="4695825" y="4297363"/>
          <p14:tracePt t="13272" x="4662488" y="4413250"/>
          <p14:tracePt t="13284" x="4695825" y="4579938"/>
          <p14:tracePt t="13294" x="4813300" y="5094288"/>
          <p14:tracePt t="13305" x="4813300" y="5259388"/>
          <p14:tracePt t="13318" x="4762500" y="5591175"/>
          <p14:tracePt t="13339" x="4713288" y="5673725"/>
          <p14:tracePt t="13339" x="4662488" y="5773738"/>
          <p14:tracePt t="13577" x="4646613" y="5773738"/>
          <p14:tracePt t="13586" x="4546600" y="5824538"/>
          <p14:tracePt t="13602" x="4513263" y="5840413"/>
          <p14:tracePt t="13609" x="4464050" y="5889625"/>
          <p14:tracePt t="13620" x="4414838" y="5922963"/>
          <p14:tracePt t="13634" x="4348163" y="5989638"/>
          <p14:tracePt t="13643" x="4348163" y="6005513"/>
          <p14:tracePt t="13666" x="4314825" y="5989638"/>
          <p14:tracePt t="13688" x="4232275" y="5873750"/>
          <p14:tracePt t="13701" x="4181475" y="5824538"/>
          <p14:tracePt t="13710" x="4165600" y="5773738"/>
          <p14:tracePt t="13722" x="4132263" y="5724525"/>
          <p14:tracePt t="13744" x="4083050" y="5591175"/>
          <p14:tracePt t="13756" x="4065588" y="5524500"/>
          <p14:tracePt t="13768" x="3998913" y="5408613"/>
          <p14:tracePt t="13777" x="3883025" y="5027613"/>
          <p14:tracePt t="13789" x="3849688" y="4911725"/>
          <p14:tracePt t="13801" x="3783013" y="4613275"/>
          <p14:tracePt t="13812" x="3767138" y="4446588"/>
          <p14:tracePt t="13824" x="3733800" y="4330700"/>
          <p14:tracePt t="13835" x="3767138" y="4065588"/>
          <p14:tracePt t="13846" x="3783013" y="3948113"/>
          <p14:tracePt t="13857" x="3900488" y="3767138"/>
          <p14:tracePt t="13869" x="3949700" y="3700463"/>
          <p14:tracePt t="13879" x="3965575" y="3649663"/>
          <p14:tracePt t="13891" x="4032250" y="3584575"/>
          <p14:tracePt t="13902" x="4065588" y="3551238"/>
          <p14:tracePt t="13914" x="4165600" y="3533775"/>
          <p14:tracePt t="13924" x="4198938" y="3500438"/>
          <p14:tracePt t="13936" x="4248150" y="3500438"/>
          <p14:tracePt t="13947" x="4348163" y="3484563"/>
          <p14:tracePt t="13958" x="4364038" y="3484563"/>
          <p14:tracePt t="13982" x="4430713" y="3500438"/>
          <p14:tracePt t="14003" x="4513263" y="3584575"/>
          <p14:tracePt t="14014" x="4546600" y="3616325"/>
          <p14:tracePt t="14027" x="4546600" y="3649663"/>
          <p14:tracePt t="14037" x="4646613" y="3883025"/>
          <p14:tracePt t="14059" x="4662488" y="4181475"/>
          <p14:tracePt t="14072" x="4662488" y="4297363"/>
          <p14:tracePt t="14084" x="4662488" y="4462463"/>
          <p14:tracePt t="14093" x="4662488" y="4513263"/>
          <p14:tracePt t="14104" x="4662488" y="4562475"/>
          <p14:tracePt t="14118" x="4630738" y="4645025"/>
          <p14:tracePt t="14126" x="4597400" y="4695825"/>
          <p14:tracePt t="14139" x="4579938" y="4745038"/>
          <p14:tracePt t="14151" x="4464050" y="4894263"/>
          <p14:tracePt t="14161" x="4397375" y="4927600"/>
          <p14:tracePt t="14172" x="4298950" y="5010150"/>
          <p14:tracePt t="14185" x="4281488" y="5010150"/>
          <p14:tracePt t="14206" x="4198938" y="4976813"/>
          <p14:tracePt t="14218" x="4132263" y="4927600"/>
          <p14:tracePt t="14228" x="3733800" y="4695825"/>
          <p14:tracePt t="14239" x="3568700" y="4613275"/>
          <p14:tracePt t="14251" x="3286125" y="4446588"/>
          <p14:tracePt t="14262" x="2705100" y="4114800"/>
          <p14:tracePt t="14274" x="2571750" y="4014788"/>
          <p14:tracePt t="14285" x="2224088" y="3767138"/>
          <p14:tracePt t="14296" x="2108200" y="3667125"/>
          <p14:tracePt t="14308" x="2024063" y="3600450"/>
          <p14:tracePt t="14319" x="1725613" y="3417888"/>
          <p14:tracePt t="14329" x="1658938" y="3384550"/>
          <p14:tracePt t="14341" x="1427163" y="3317875"/>
          <p14:tracePt t="14352" x="1360488" y="3302000"/>
          <p14:tracePt t="14364" x="1327150" y="3268663"/>
          <p14:tracePt t="14374" x="1311275" y="3268663"/>
          <p14:tracePt t="14385" x="1311275" y="3252788"/>
          <p14:tracePt t="14396" x="1277938" y="3252788"/>
          <p14:tracePt t="14419" x="1260475" y="3252788"/>
          <p14:tracePt t="14429" x="1244600" y="3219450"/>
          <p14:tracePt t="14464" x="1211263" y="3219450"/>
          <p14:tracePt t="14475" x="1211263" y="3201988"/>
          <p14:tracePt t="14487" x="1162050" y="3152775"/>
          <p14:tracePt t="14497" x="1144588" y="3135313"/>
          <p14:tracePt t="14509" x="1077913" y="3019425"/>
          <p14:tracePt t="14521" x="1046163" y="2986088"/>
          <p14:tracePt t="14535" x="1046163" y="2970213"/>
          <p14:tracePt t="14542" x="1028700" y="2919413"/>
          <p14:tracePt t="14564" x="1028700" y="2903538"/>
          <p14:tracePt t="14644" x="1028700" y="2870200"/>
          <p14:tracePt t="14667" x="1046163" y="2870200"/>
          <p14:tracePt t="14679" x="1046163" y="2854325"/>
          <p14:tracePt t="14711" x="1077913" y="2836863"/>
          <p14:tracePt t="15208" x="1095375" y="2854325"/>
          <p14:tracePt t="15208" x="1128713" y="2903538"/>
          <p14:tracePt t="15219" x="1144588" y="2952750"/>
          <p14:tracePt t="15229" x="1277938" y="3086100"/>
          <p14:tracePt t="15240" x="1360488" y="3152775"/>
          <p14:tracePt t="15252" x="1892300" y="3500438"/>
          <p14:tracePt t="15262" x="2224088" y="3667125"/>
          <p14:tracePt t="15274" x="2622550" y="3832225"/>
          <p14:tracePt t="15286" x="4364038" y="4513263"/>
          <p14:tracePt t="15297" x="4995863" y="4729163"/>
          <p14:tracePt t="15307" x="7269163" y="5326063"/>
          <p14:tracePt t="15319" x="7866063" y="5475288"/>
          <p14:tracePt t="15331" x="8596313" y="5657850"/>
          <p14:tracePt t="15341" x="9907588" y="5956300"/>
          <p14:tracePt t="15352" x="10306050" y="6038850"/>
          <p14:tracePt t="15364" x="10887075" y="6156325"/>
          <p14:tracePt t="15375" x="11102975" y="6172200"/>
          <p14:tracePt t="15386" x="11234738" y="6172200"/>
          <p14:tracePt t="15409" x="11468100" y="6172200"/>
          <p14:tracePt t="15410" x="11517313" y="6172200"/>
          <p14:tracePt t="15420" x="11566525" y="6172200"/>
          <p14:tracePt t="15442" x="11583988" y="6172200"/>
          <p14:tracePt t="15466" x="11599863" y="6188075"/>
          <p14:tracePt t="15476" x="11682413" y="6188075"/>
          <p14:tracePt t="15487" x="11733213" y="6188075"/>
          <p14:tracePt t="15502" x="11799888" y="6221413"/>
          <p14:tracePt t="15510" x="11931650" y="6221413"/>
          <p14:tracePt t="15534" x="11964988" y="6221413"/>
          <p14:tracePt t="15589" x="11931650" y="6188075"/>
          <p14:tracePt t="15612" x="11915775" y="6172200"/>
          <p14:tracePt t="15623" x="11864975" y="6156325"/>
          <p14:tracePt t="15635" x="11849100" y="6105525"/>
          <p14:tracePt t="15645" x="11766550" y="6056313"/>
          <p14:tracePt t="15657" x="11749088" y="6056313"/>
          <p14:tracePt t="15668" x="11733213" y="6038850"/>
          <p14:tracePt t="15679" x="11699875" y="6005513"/>
          <p14:tracePt t="15701" x="11650663" y="5956300"/>
          <p14:tracePt t="15712" x="11633200" y="5956300"/>
          <p14:tracePt t="15736" x="11566525" y="5922963"/>
          <p14:tracePt t="15758" x="11566525" y="5889625"/>
          <p14:tracePt t="15894" x="11533188" y="5889625"/>
          <p14:tracePt t="15938" x="11468100" y="5873750"/>
          <p14:tracePt t="15960" x="11350625" y="5873750"/>
          <p14:tracePt t="15983" x="11334750" y="5873750"/>
          <p14:tracePt t="15994" x="11301413" y="5873750"/>
          <p14:tracePt t="16005" x="11285538" y="5873750"/>
          <p14:tracePt t="16028" x="11252200" y="5873750"/>
          <p14:tracePt t="16039" x="11234738" y="5873750"/>
          <p14:tracePt t="16051" x="11218863" y="5840413"/>
          <p14:tracePt t="16062" x="11185525" y="5840413"/>
          <p14:tracePt t="16073" x="11185525" y="5824538"/>
          <p14:tracePt t="16095" x="11185525" y="5791200"/>
          <p14:tracePt t="16107" x="11168063" y="5791200"/>
          <p14:tracePt t="16118" x="11134725" y="5773738"/>
          <p14:tracePt t="16129" x="11052175" y="5707063"/>
          <p14:tracePt t="16140" x="11002963" y="5707063"/>
          <p14:tracePt t="16152" x="10902950" y="5673725"/>
          <p14:tracePt t="16163" x="10787063" y="5673725"/>
          <p14:tracePt t="16174" x="10769600" y="5657850"/>
          <p14:tracePt t="16185" x="10720388" y="5657850"/>
          <p14:tracePt t="16197" x="10720388" y="5641975"/>
          <p14:tracePt t="16208" x="10704513" y="5641975"/>
          <p14:tracePt t="16219" x="10671175" y="5591175"/>
          <p14:tracePt t="16230" x="10653713" y="5591175"/>
          <p14:tracePt t="16242" x="10653713" y="5524500"/>
          <p14:tracePt t="16253" x="10653713" y="5475288"/>
          <p14:tracePt t="16264" x="10653713" y="5441950"/>
          <p14:tracePt t="16275" x="10704513" y="5326063"/>
          <p14:tracePt t="16287" x="10737850" y="5276850"/>
          <p14:tracePt t="16301" x="10952163" y="5094288"/>
          <p14:tracePt t="16309" x="11018838" y="5043488"/>
          <p14:tracePt t="16320" x="11118850" y="5027613"/>
          <p14:tracePt t="16334" x="11234738" y="5027613"/>
          <p14:tracePt t="16343" x="11285538" y="5027613"/>
          <p14:tracePt t="16354" x="11483975" y="5094288"/>
          <p14:tracePt t="16368" x="11566525" y="5127625"/>
          <p14:tracePt t="16377" x="11599863" y="5143500"/>
          <p14:tracePt t="16389" x="11682413" y="5192713"/>
          <p14:tracePt t="16410" x="11749088" y="5276850"/>
          <p14:tracePt t="16422" x="11766550" y="5326063"/>
          <p14:tracePt t="16434" x="11766550" y="5375275"/>
          <p14:tracePt t="16444" x="11766550" y="5426075"/>
          <p14:tracePt t="16455" x="11766550" y="5441950"/>
          <p14:tracePt t="16478" x="11733213" y="5475288"/>
          <p14:tracePt t="16489" x="11699875" y="5491163"/>
          <p14:tracePt t="16501" x="11583988" y="5541963"/>
          <p14:tracePt t="16512" x="11517313" y="5557838"/>
          <p14:tracePt t="16524" x="11450638" y="5591175"/>
          <p14:tracePt t="16534" x="11301413" y="5591175"/>
          <p14:tracePt t="16545" x="11252200" y="5591175"/>
          <p14:tracePt t="16558" x="11168063" y="5591175"/>
          <p14:tracePt t="16568" x="11118850" y="5591175"/>
          <p14:tracePt t="16579" x="11052175" y="5591175"/>
          <p14:tracePt t="16591" x="10853738" y="5591175"/>
          <p14:tracePt t="16602" x="10787063" y="5591175"/>
          <p14:tracePt t="16613" x="10537825" y="5557838"/>
          <p14:tracePt t="16624" x="10504488" y="5557838"/>
          <p14:tracePt t="16635" x="10488613" y="5557838"/>
          <p14:tracePt t="16646" x="10421938" y="5541963"/>
          <p14:tracePt t="16670" x="10388600" y="5541963"/>
          <p14:tracePt t="16670" x="10388600" y="5524500"/>
          <p14:tracePt t="16703" x="10388600" y="5491163"/>
          <p14:tracePt t="16726" x="10537825" y="5359400"/>
          <p14:tracePt t="16737" x="10604500" y="5310188"/>
          <p14:tracePt t="16751" x="10671175" y="5259388"/>
          <p14:tracePt t="16759" x="10902950" y="5192713"/>
          <p14:tracePt t="16771" x="10969625" y="5159375"/>
          <p14:tracePt t="16784" x="11134725" y="5159375"/>
          <p14:tracePt t="16792" x="11185525" y="5159375"/>
          <p14:tracePt t="16805" x="11218863" y="5192713"/>
          <p14:tracePt t="16818" x="11350625" y="5310188"/>
          <p14:tracePt t="16826" x="11368088" y="5326063"/>
          <p14:tracePt t="16838" x="11417300" y="5426075"/>
          <p14:tracePt t="16851" x="11417300" y="5441950"/>
          <p14:tracePt t="16872" x="11417300" y="5475288"/>
          <p14:tracePt t="16872" x="11417300" y="5591175"/>
          <p14:tracePt t="16884" x="11417300" y="5608638"/>
          <p14:tracePt t="16894" x="11368088" y="5657850"/>
          <p14:tracePt t="16906" x="11368088" y="5673725"/>
          <p14:tracePt t="16918" x="11350625" y="5673725"/>
          <p14:tracePt t="16928" x="11334750" y="5673725"/>
          <p14:tracePt t="16972" x="11301413" y="5673725"/>
          <p14:tracePt t="17007" x="11285538" y="5673725"/>
          <p14:tracePt t="17167" x="11301413" y="5673725"/>
          <p14:tracePt t="17176" x="11368088" y="5724525"/>
          <p14:tracePt t="17187" x="11483975" y="5773738"/>
          <p14:tracePt t="17209" x="11583988" y="5791200"/>
          <p14:tracePt t="17379" x="11599863" y="5707063"/>
          <p14:tracePt t="17401" x="11650663" y="5673725"/>
          <p14:tracePt t="17424" x="11733213" y="5673725"/>
          <p14:tracePt t="17435" x="11864975" y="5657850"/>
          <p14:tracePt t="17446" x="11982450" y="5707063"/>
          <p14:tracePt t="17457" x="12098338" y="5707063"/>
          <p14:tracePt t="17468" x="12546013" y="5773738"/>
          <p14:tracePt t="17479" x="12661900" y="5791200"/>
          <p14:tracePt t="17490" x="12944475" y="5824538"/>
          <p14:tracePt t="17501" x="13142913" y="5840413"/>
          <p14:tracePt t="17513" x="13260388" y="5873750"/>
          <p14:tracePt t="17524" x="13525500" y="5889625"/>
          <p14:tracePt t="17535" x="13641388" y="5922963"/>
          <p14:tracePt t="17547" x="13823950" y="5922963"/>
          <p14:tracePt t="17570" x="13890625" y="5889625"/>
          <p14:tracePt t="17570" x="13973175" y="5889625"/>
          <p14:tracePt t="17580" x="14055725" y="5873750"/>
          <p14:tracePt t="17591" x="14089063" y="5840413"/>
          <p14:tracePt t="17603" x="14106525" y="5840413"/>
          <p14:tracePt t="17638" x="14106525" y="5773738"/>
          <p14:tracePt t="17659" x="14106525" y="5673725"/>
          <p14:tracePt t="17670" x="14089063" y="5641975"/>
          <p14:tracePt t="17681" x="14055725" y="5608638"/>
          <p14:tracePt t="17693" x="13973175" y="5475288"/>
          <p14:tracePt t="17718" x="13939838" y="5441950"/>
          <p14:tracePt t="17727" x="13923963" y="5441950"/>
          <p14:tracePt t="17750" x="13823950" y="5673725"/>
          <p14:tracePt t="17761" x="13774738" y="5840413"/>
          <p14:tracePt t="17772" x="13690600" y="6288088"/>
          <p14:tracePt t="17785" x="13690600" y="6454775"/>
          <p14:tracePt t="17805" x="13757275" y="6969125"/>
          <p14:tracePt t="17818" x="13806488" y="7034213"/>
          <p14:tracePt t="17828" x="13939838" y="7151688"/>
          <p14:tracePt t="17839" x="14039850" y="7185025"/>
          <p14:tracePt t="17851" x="14122400" y="7185025"/>
          <p14:tracePt t="17874" x="14620875" y="6969125"/>
          <p14:tracePt t="17895" x="14752638" y="6853238"/>
          <p14:tracePt t="17896" x="15135225" y="6553200"/>
          <p14:tracePt t="17908" x="15251113" y="6454775"/>
          <p14:tracePt t="17918" x="15467013" y="6221413"/>
          <p14:tracePt t="17929" x="15533688" y="6038850"/>
          <p14:tracePt t="17963" x="15482888" y="5641975"/>
          <p14:tracePt t="17997" x="15035213" y="5243513"/>
          <p14:tracePt t="18008" x="14901863" y="5210175"/>
          <p14:tracePt t="18042" x="14204950" y="5426075"/>
          <p14:tracePt t="18053" x="14055725" y="5541963"/>
          <p14:tracePt t="18064" x="13641388" y="6702425"/>
          <p14:tracePt t="18075" x="13625513" y="6985000"/>
          <p14:tracePt t="18088" x="13741400" y="7466013"/>
          <p14:tracePt t="18101" x="13774738" y="7532688"/>
          <p14:tracePt t="18109" x="13923963" y="7648575"/>
          <p14:tracePt t="18120" x="14089063" y="7764463"/>
          <p14:tracePt t="18134" x="14171613" y="7781925"/>
          <p14:tracePt t="18143" x="14504988" y="7715250"/>
          <p14:tracePt t="18154" x="14670088" y="7648575"/>
          <p14:tracePt t="18167" x="14803438" y="7548563"/>
          <p14:tracePt t="18177" x="15201900" y="7151688"/>
          <p14:tracePt t="18188" x="15317788" y="7018338"/>
          <p14:tracePt t="18210" x="15482888" y="6454775"/>
          <p14:tracePt t="18222" x="15482888" y="6388100"/>
          <p14:tracePt t="18234" x="15417800" y="6105525"/>
          <p14:tracePt t="18244" x="15351125" y="6038850"/>
          <p14:tracePt t="18255" x="15151100" y="5840413"/>
          <p14:tracePt t="18267" x="15117763" y="5824538"/>
          <p14:tracePt t="18278" x="15019338" y="5791200"/>
          <p14:tracePt t="18289" x="14836775" y="5791200"/>
          <p14:tracePt t="18301" x="14736763" y="5791200"/>
          <p14:tracePt t="18312" x="14504988" y="5889625"/>
          <p14:tracePt t="18324" x="14438313" y="5940425"/>
          <p14:tracePt t="18335" x="14404975" y="5956300"/>
          <p14:tracePt t="18346" x="14338300" y="6238875"/>
          <p14:tracePt t="18357" x="14338300" y="6354763"/>
          <p14:tracePt t="18368" x="14338300" y="6553200"/>
          <p14:tracePt t="18379" x="14487525" y="7100888"/>
          <p14:tracePt t="18390" x="14554200" y="7250113"/>
          <p14:tracePt t="18402" x="14752638" y="7532688"/>
          <p14:tracePt t="18413" x="14852650" y="7599363"/>
          <p14:tracePt t="18424" x="14885988" y="7599363"/>
          <p14:tracePt t="18435" x="15117763" y="7648575"/>
          <p14:tracePt t="18447" x="15151100" y="7615238"/>
          <p14:tracePt t="18458" x="15417800" y="7483475"/>
          <p14:tracePt t="18470" x="15482888" y="7416800"/>
          <p14:tracePt t="18480" x="15533688" y="7334250"/>
          <p14:tracePt t="18492" x="15649575" y="7067550"/>
          <p14:tracePt t="18503" x="15665450" y="6985000"/>
          <p14:tracePt t="18514" x="15716250" y="6786563"/>
          <p14:tracePt t="18525" x="15716250" y="6753225"/>
          <p14:tracePt t="18537" x="15716250" y="6702425"/>
          <p14:tracePt t="18548" x="15698788" y="6670675"/>
          <p14:tracePt t="18571" x="15698788" y="6637338"/>
          <p14:tracePt t="18584" x="15665450" y="6637338"/>
          <p14:tracePt t="18605" x="15665450" y="6619875"/>
          <p14:tracePt t="18618" x="15649575" y="6619875"/>
          <p14:tracePt t="18627" x="15632113" y="6586538"/>
          <p14:tracePt t="18650" x="15598775" y="6586538"/>
          <p14:tracePt t="18660" x="15549563" y="6553200"/>
          <p14:tracePt t="18672" x="15516225" y="6553200"/>
          <p14:tracePt t="18684" x="15433675" y="6470650"/>
          <p14:tracePt t="18705" x="15384463" y="6437313"/>
          <p14:tracePt t="18718" x="15300325" y="6305550"/>
          <p14:tracePt t="18728" x="15251113" y="6272213"/>
          <p14:tracePt t="18739" x="15135225" y="6122988"/>
          <p14:tracePt t="18751" x="15117763" y="6105525"/>
          <p14:tracePt t="18762" x="15019338" y="6056313"/>
          <p14:tracePt t="18774" x="14919325" y="6038850"/>
          <p14:tracePt t="18785" x="14901863" y="6038850"/>
          <p14:tracePt t="19178" x="14901863" y="6005513"/>
          <p14:tracePt t="19192" x="14901863" y="5989638"/>
          <p14:tracePt t="19202" x="14885988" y="5940425"/>
          <p14:tracePt t="19212" x="14885988" y="5922963"/>
          <p14:tracePt t="19224" x="14852650" y="5922963"/>
          <p14:tracePt t="19245" x="14836775" y="5889625"/>
          <p14:tracePt t="19257" x="14803438" y="5840413"/>
          <p14:tracePt t="19268" x="14803438" y="5824538"/>
          <p14:tracePt t="19279" x="14752638" y="5773738"/>
          <p14:tracePt t="19290" x="14736763" y="5707063"/>
          <p14:tracePt t="19302" x="14719300" y="5657850"/>
          <p14:tracePt t="19313" x="14670088" y="5524500"/>
          <p14:tracePt t="19325" x="14670088" y="5375275"/>
          <p14:tracePt t="19335" x="14603413" y="5210175"/>
          <p14:tracePt t="19347" x="14554200" y="5094288"/>
          <p14:tracePt t="19358" x="14520863" y="5010150"/>
          <p14:tracePt t="19369" x="14371638" y="4729163"/>
          <p14:tracePt t="19380" x="14322425" y="4645025"/>
          <p14:tracePt t="19392" x="14089063" y="4397375"/>
          <p14:tracePt t="19403" x="14039850" y="4346575"/>
          <p14:tracePt t="19426" x="13857288" y="4164013"/>
          <p14:tracePt t="19437" x="13806488" y="4114800"/>
          <p14:tracePt t="19448" x="13625513" y="3998913"/>
          <p14:tracePt t="19459" x="13574713" y="3981450"/>
          <p14:tracePt t="19470" x="13492163" y="3932238"/>
          <p14:tracePt t="19485" x="13458825" y="3898900"/>
          <p14:tracePt t="19730" x="13425488" y="3883025"/>
          <p14:tracePt t="19741" x="13376275" y="3883025"/>
          <p14:tracePt t="19752" x="13342938" y="3883025"/>
          <p14:tracePt t="19763" x="13260388" y="3883025"/>
          <p14:tracePt t="19774" x="13176250" y="3883025"/>
          <p14:tracePt t="19785" x="13027025" y="3883025"/>
          <p14:tracePt t="19797" x="12330113" y="3883025"/>
          <p14:tracePt t="19809" x="11931650" y="3883025"/>
          <p14:tracePt t="19820" x="10887075" y="3948113"/>
          <p14:tracePt t="19830" x="10339388" y="3998913"/>
          <p14:tracePt t="19842" x="9840913" y="4065588"/>
          <p14:tracePt t="19854" x="8131175" y="4397375"/>
          <p14:tracePt t="19864" x="7583488" y="4495800"/>
          <p14:tracePt t="19875" x="6122988" y="4811713"/>
          <p14:tracePt t="19887" x="5726113" y="4911725"/>
          <p14:tracePt t="19901" x="5376863" y="5010150"/>
          <p14:tracePt t="19910" x="4662488" y="5210175"/>
          <p14:tracePt t="19920" x="4481513" y="5276850"/>
          <p14:tracePt t="19934" x="4232275" y="5375275"/>
          <p14:tracePt t="20158" x="4248150" y="5375275"/>
          <p14:tracePt t="20192" x="4281488" y="5375275"/>
          <p14:tracePt t="20204" x="4298950" y="5375275"/>
          <p14:tracePt t="20236" x="4314825" y="5408613"/>
          <p14:tracePt t="20247" x="4348163" y="5408613"/>
          <p14:tracePt t="20281" x="4364038" y="5426075"/>
          <p14:tracePt t="20292" x="4397375" y="5441950"/>
          <p14:tracePt t="20303" x="4414838" y="5491163"/>
          <p14:tracePt t="20317" x="4414838" y="5524500"/>
          <p14:tracePt t="20325" x="4430713" y="5524500"/>
          <p14:tracePt t="20349" x="4481513" y="5557838"/>
          <p14:tracePt t="20358" x="4481513" y="5591175"/>
          <p14:tracePt t="20428" x="4481513" y="5557838"/>
          <p14:tracePt t="20517" x="4481513" y="5541963"/>
          <p14:tracePt t="20551" x="4481513" y="5524500"/>
          <p14:tracePt t="20563" x="4464050" y="5524500"/>
          <p14:tracePt t="20580" x="4430713" y="5491163"/>
          <p14:tracePt t="20595" x="4414838" y="5491163"/>
          <p14:tracePt t="20628" x="4414838" y="5475288"/>
          <p14:tracePt t="20640" x="4397375" y="5475288"/>
          <p14:tracePt t="20663" x="4414838" y="5475288"/>
          <p14:tracePt t="20676" x="4464050" y="5491163"/>
          <p14:tracePt t="20686" x="4579938" y="5524500"/>
          <p14:tracePt t="20701" x="4662488" y="5524500"/>
          <p14:tracePt t="20719" x="4978400" y="5541963"/>
          <p14:tracePt t="20719" x="5276850" y="5557838"/>
          <p14:tracePt t="20730" x="6438900" y="5608638"/>
          <p14:tracePt t="20741" x="6837363" y="5641975"/>
          <p14:tracePt t="20753" x="7732713" y="5824538"/>
          <p14:tracePt t="20764" x="7948613" y="5873750"/>
          <p14:tracePt t="20775" x="8181975" y="5922963"/>
          <p14:tracePt t="20788" x="8413750" y="5956300"/>
          <p14:tracePt t="20808" x="8413750" y="5940425"/>
          <p14:tracePt t="20821" x="8380413" y="5889625"/>
          <p14:tracePt t="20831" x="8380413" y="5873750"/>
          <p14:tracePt t="20843" x="8313738" y="5773738"/>
          <p14:tracePt t="20854" x="8215313" y="5673725"/>
          <p14:tracePt t="20867" x="8148638" y="5608638"/>
          <p14:tracePt t="20876" x="7866063" y="5359400"/>
          <p14:tracePt t="20888" x="7783513" y="5276850"/>
          <p14:tracePt t="20901" x="7235825" y="5010150"/>
          <p14:tracePt t="20910" x="7069138" y="4927600"/>
          <p14:tracePt t="20922" x="6804025" y="4894263"/>
          <p14:tracePt t="20935" x="6073775" y="4927600"/>
          <p14:tracePt t="20944" x="5924550" y="4976813"/>
          <p14:tracePt t="20956" x="5808663" y="5143500"/>
          <p14:tracePt t="20968" x="5808663" y="5210175"/>
          <p14:tracePt t="20978" x="5842000" y="5326063"/>
          <p14:tracePt t="20989" x="6091238" y="5757863"/>
          <p14:tracePt t="21001" x="6207125" y="5873750"/>
          <p14:tracePt t="21011" x="6919913" y="6305550"/>
          <p14:tracePt t="21024" x="7153275" y="6388100"/>
          <p14:tracePt t="21046" x="8015288" y="6354763"/>
          <p14:tracePt t="21056" x="8247063" y="6288088"/>
          <p14:tracePt t="21068" x="8480425" y="6172200"/>
          <p14:tracePt t="21079" x="8529638" y="6072188"/>
          <p14:tracePt t="21090" x="8529638" y="6056313"/>
          <p14:tracePt t="21101" x="8529638" y="5757863"/>
          <p14:tracePt t="21124" x="8496300" y="5673725"/>
          <p14:tracePt t="21124" x="8413750" y="5276850"/>
          <p14:tracePt t="21136" x="8313738" y="5076825"/>
          <p14:tracePt t="21146" x="8215313" y="4911725"/>
          <p14:tracePt t="21158" x="8015288" y="4629150"/>
          <p14:tracePt t="21168" x="7899400" y="4562475"/>
          <p14:tracePt t="21180" x="7616825" y="4513263"/>
          <p14:tracePt t="21192" x="7467600" y="4513263"/>
          <p14:tracePt t="21203" x="7400925" y="4529138"/>
          <p14:tracePt t="21213" x="7102475" y="4745038"/>
          <p14:tracePt t="21225" x="7002463" y="4860925"/>
          <p14:tracePt t="21236" x="6870700" y="5143500"/>
          <p14:tracePt t="21251" x="6819900" y="5259388"/>
          <p14:tracePt t="21259" x="6804025" y="5408613"/>
          <p14:tracePt t="21271" x="6804025" y="5773738"/>
          <p14:tracePt t="21284" x="6870700" y="5873750"/>
          <p14:tracePt t="21293" x="7035800" y="6038850"/>
          <p14:tracePt t="21303" x="7102475" y="6056313"/>
          <p14:tracePt t="21318" x="7153275" y="6056313"/>
          <p14:tracePt t="21326" x="7351713" y="6056313"/>
          <p14:tracePt t="21338" x="7467600" y="5989638"/>
          <p14:tracePt t="21351" x="7667625" y="5840413"/>
          <p14:tracePt t="21360" x="7683500" y="5824538"/>
          <p14:tracePt t="21371" x="7700963" y="5773738"/>
          <p14:tracePt t="21384" x="7750175" y="5673725"/>
          <p14:tracePt t="21393" x="7750175" y="5657850"/>
          <p14:tracePt t="21405" x="7750175" y="5641975"/>
          <p14:tracePt t="21450" x="7732713" y="5641975"/>
          <p14:tracePt t="21507" x="7700963" y="5641975"/>
          <p14:tracePt t="21642" x="7683500" y="5641975"/>
          <p14:tracePt t="21676" x="7700963" y="5641975"/>
          <p14:tracePt t="21698" x="7732713" y="5608638"/>
          <p14:tracePt t="21709" x="7750175" y="5608638"/>
          <p14:tracePt t="21720" x="7915275" y="5557838"/>
          <p14:tracePt t="21734" x="8032750" y="5524500"/>
          <p14:tracePt t="21743" x="8264525" y="5441950"/>
          <p14:tracePt t="21754" x="8945563" y="5276850"/>
          <p14:tracePt t="21768" x="9244013" y="5192713"/>
          <p14:tracePt t="21776" x="10488613" y="4860925"/>
          <p14:tracePt t="21788" x="10787063" y="4762500"/>
          <p14:tracePt t="21801" x="11218863" y="4629150"/>
          <p14:tracePt t="21811" x="12098338" y="4346575"/>
          <p14:tracePt t="21821" x="12379325" y="4248150"/>
          <p14:tracePt t="21834" x="12895263" y="4114800"/>
          <p14:tracePt t="21844" x="13109575" y="4098925"/>
          <p14:tracePt t="21855" x="13242925" y="4065588"/>
          <p14:tracePt t="21868" x="13492163" y="4048125"/>
          <p14:tracePt t="21878" x="13541375" y="4048125"/>
          <p14:tracePt t="21889" x="13657263" y="4048125"/>
          <p14:tracePt t="22080" x="13641388" y="4014788"/>
          <p14:tracePt t="22092" x="13592175" y="3998913"/>
          <p14:tracePt t="22103" x="13541375" y="3981450"/>
          <p14:tracePt t="22114" x="13492163" y="3948113"/>
          <p14:tracePt t="22125" x="13376275" y="3883025"/>
          <p14:tracePt t="22137" x="13309600" y="3883025"/>
          <p14:tracePt t="22151" x="13142913" y="3865563"/>
          <p14:tracePt t="22160" x="13011150" y="3832225"/>
          <p14:tracePt t="22182" x="12679363" y="3816350"/>
          <p14:tracePt t="22193" x="12628563" y="3816350"/>
          <p14:tracePt t="22204" x="12546013" y="3783013"/>
          <p14:tracePt t="22218" x="12512675" y="3783013"/>
          <p14:tracePt t="22227" x="12512675" y="3767138"/>
          <p14:tracePt t="22238" x="12496800" y="3767138"/>
          <p14:tracePt t="22260" x="12479338" y="3767138"/>
          <p14:tracePt t="22294" x="12446000" y="3767138"/>
          <p14:tracePt t="22317" x="12379325" y="3767138"/>
          <p14:tracePt t="22341" x="12330113" y="3767138"/>
          <p14:tracePt t="22351" x="12230100" y="3767138"/>
          <p14:tracePt t="22362" x="12214225" y="3783013"/>
          <p14:tracePt t="22374" x="12165013" y="3783013"/>
          <p14:tracePt t="22386" x="12147550" y="3783013"/>
          <p14:tracePt t="22395" x="12114213" y="3783013"/>
          <p14:tracePt t="22407" x="11982450" y="3816350"/>
          <p14:tracePt t="22418" x="11915775" y="3816350"/>
          <p14:tracePt t="22430" x="11799888" y="3832225"/>
          <p14:tracePt t="22441" x="11749088" y="3832225"/>
          <p14:tracePt t="22460" x="11733213" y="3832225"/>
          <p14:tracePt t="22463" x="11682413" y="3816350"/>
          <p14:tracePt t="22495" x="11682413" y="3783013"/>
          <p14:tracePt t="22519" x="11650663" y="3783013"/>
          <p14:tracePt t="22542" x="11650663" y="3767138"/>
          <p14:tracePt t="22565" x="11633200" y="3767138"/>
          <p14:tracePt t="22598" x="11599863" y="3733800"/>
          <p14:tracePt t="22621" x="11583988" y="3733800"/>
          <p14:tracePt t="22635" x="11566525" y="3733800"/>
          <p14:tracePt t="22655" x="11533188" y="3733800"/>
          <p14:tracePt t="22668" x="11450638" y="3716338"/>
          <p14:tracePt t="22677" x="11417300" y="3716338"/>
          <p14:tracePt t="22688" x="11334750" y="3716338"/>
          <p14:tracePt t="22700" x="11301413" y="3716338"/>
          <p14:tracePt t="22710" x="11234738" y="3716338"/>
          <p14:tracePt t="22767" x="11002963" y="3832225"/>
          <p14:tracePt t="22768" x="10887075" y="3932238"/>
          <p14:tracePt t="22970" x="10887075" y="3816350"/>
          <p14:tracePt t="22980" x="10887075" y="3783013"/>
          <p14:tracePt t="22991" x="10787063" y="3733800"/>
          <p14:tracePt t="23003" x="10769600" y="3733800"/>
          <p14:tracePt t="23014" x="10737850" y="3716338"/>
          <p14:tracePt t="23025" x="10704513" y="3716338"/>
          <p14:tracePt t="23049" x="10604500" y="3733800"/>
          <p14:tracePt t="23059" x="10306050" y="3816350"/>
          <p14:tracePt t="23070" x="10023475" y="3898900"/>
          <p14:tracePt t="23084" x="9110663" y="4214813"/>
          <p14:tracePt t="23093" x="8778875" y="4330700"/>
          <p14:tracePt t="23105" x="8480425" y="4413250"/>
          <p14:tracePt t="23118" x="7700963" y="4645025"/>
          <p14:tracePt t="23127" x="7467600" y="4729163"/>
          <p14:tracePt t="23151" x="6886575" y="4860925"/>
          <p14:tracePt t="23151" x="6605588" y="4960938"/>
          <p14:tracePt t="23160" x="6372225" y="5010150"/>
          <p14:tracePt t="23172" x="6122988" y="5127625"/>
          <p14:tracePt t="23185" x="6007100" y="5143500"/>
          <p14:tracePt t="23194" x="5891213" y="5192713"/>
          <p14:tracePt t="23205" x="5775325" y="5243513"/>
          <p14:tracePt t="23217" x="5692775" y="5259388"/>
          <p14:tracePt t="23228" x="5510213" y="5310188"/>
          <p14:tracePt t="23239" x="5376863" y="5326063"/>
          <p14:tracePt t="23251" x="5276850" y="5359400"/>
          <p14:tracePt t="23262" x="5111750" y="5375275"/>
          <p14:tracePt t="23273" x="5094288" y="5375275"/>
          <p14:tracePt t="23284" x="5045075" y="5375275"/>
          <p14:tracePt t="23318" x="5027613" y="5375275"/>
          <p14:tracePt t="23329" x="5027613" y="5359400"/>
          <p14:tracePt t="23362" x="4995863" y="5359400"/>
          <p14:tracePt t="23757" x="4995863" y="5326063"/>
          <p14:tracePt t="23780" x="5027613" y="5326063"/>
          <p14:tracePt t="23802" x="5094288" y="5276850"/>
          <p14:tracePt t="23813" x="5160963" y="5243513"/>
          <p14:tracePt t="23824" x="5343525" y="5143500"/>
          <p14:tracePt t="23847" x="5443538" y="5094288"/>
          <p14:tracePt t="23847" x="5510213" y="5076825"/>
          <p14:tracePt t="23869" x="5908675" y="5010150"/>
          <p14:tracePt t="23892" x="6289675" y="4960938"/>
          <p14:tracePt t="23914" x="6538913" y="5010150"/>
          <p14:tracePt t="23925" x="6605588" y="5027613"/>
          <p14:tracePt t="23936" x="6654800" y="5076825"/>
          <p14:tracePt t="23951" x="6688138" y="5094288"/>
          <p14:tracePt t="23970" x="6688138" y="5127625"/>
          <p14:tracePt t="23993" x="6688138" y="5143500"/>
          <p14:tracePt t="24004" x="6654800" y="5143500"/>
          <p14:tracePt t="24072" x="6637338" y="5143500"/>
          <p14:tracePt t="24094" x="6605588" y="5143500"/>
          <p14:tracePt t="24105" x="6588125" y="5159375"/>
          <p14:tracePt t="24118" x="6554788" y="5159375"/>
          <p14:tracePt t="24229" x="6588125" y="5159375"/>
          <p14:tracePt t="24262" x="6605588" y="5159375"/>
          <p14:tracePt t="24286" x="6637338" y="5159375"/>
          <p14:tracePt t="24308" x="6637338" y="5192713"/>
          <p14:tracePt t="24319" x="6637338" y="5210175"/>
          <p14:tracePt t="24331" x="6688138" y="5359400"/>
          <p14:tracePt t="24342" x="6688138" y="5441950"/>
          <p14:tracePt t="24366" x="6688138" y="5491163"/>
          <p14:tracePt t="24366" x="6654800" y="5591175"/>
          <p14:tracePt t="24443" x="6721475" y="5557838"/>
          <p14:tracePt t="24454" x="6804025" y="5541963"/>
          <p14:tracePt t="24467" x="6919913" y="5524500"/>
          <p14:tracePt t="24489" x="7218363" y="5475288"/>
          <p14:tracePt t="24501" x="7351713" y="5441950"/>
          <p14:tracePt t="24510" x="8313738" y="5441950"/>
          <p14:tracePt t="24522" x="8612188" y="5475288"/>
          <p14:tracePt t="24535" x="9907588" y="5641975"/>
          <p14:tracePt t="24544" x="10471150" y="5707063"/>
          <p14:tracePt t="24555" x="10836275" y="5724525"/>
          <p14:tracePt t="24568" x="11599863" y="5824538"/>
          <p14:tracePt t="24578" x="11849100" y="5873750"/>
          <p14:tracePt t="24589" x="12080875" y="5922963"/>
          <p14:tracePt t="24601" x="12114213" y="5956300"/>
          <p14:tracePt t="24611" x="12165013" y="5989638"/>
          <p14:tracePt t="24624" x="12196763" y="6038850"/>
          <p14:tracePt t="24635" x="12196763" y="6056313"/>
          <p14:tracePt t="24713" x="12165013" y="6056313"/>
          <p14:tracePt t="24803" x="12147550" y="6056313"/>
          <p14:tracePt t="24894" x="12114213" y="6056313"/>
          <p14:tracePt t="24927" x="12098338" y="6072188"/>
          <p14:tracePt t="24972" x="12080875" y="6072188"/>
          <p14:tracePt t="24994" x="11982450" y="6105525"/>
          <p14:tracePt t="25005" x="11931650" y="6105525"/>
          <p14:tracePt t="25018" x="11799888" y="6122988"/>
          <p14:tracePt t="25028" x="11749088" y="6156325"/>
          <p14:tracePt t="25039" x="11699875" y="6156325"/>
          <p14:tracePt t="25051" x="11517313" y="6188075"/>
          <p14:tracePt t="25061" x="11450638" y="6221413"/>
          <p14:tracePt t="25074" x="11252200" y="6238875"/>
          <p14:tracePt t="25085" x="11185525" y="6272213"/>
          <p14:tracePt t="25095" x="11118850" y="6272213"/>
          <p14:tracePt t="25107" x="11018838" y="6288088"/>
          <p14:tracePt t="25254" x="11018838" y="6272213"/>
          <p14:tracePt t="25269" x="11052175" y="6272213"/>
          <p14:tracePt t="25287" x="11052175" y="6238875"/>
          <p14:tracePt t="25309" x="11052175" y="6221413"/>
          <p14:tracePt t="25332" x="11052175" y="6188075"/>
          <p14:tracePt t="25343" x="11018838" y="6188075"/>
          <p14:tracePt t="25354" x="11018838" y="6122988"/>
          <p14:tracePt t="25377" x="11018838" y="6105525"/>
          <p14:tracePt t="25388" x="11002963" y="6072188"/>
          <p14:tracePt t="25401" x="11002963" y="6056313"/>
          <p14:tracePt t="25410" x="10969625" y="6056313"/>
          <p14:tracePt t="25433" x="10952163" y="6056313"/>
          <p14:tracePt t="25444" x="10887075" y="6072188"/>
          <p14:tracePt t="25455" x="10853738" y="6072188"/>
          <p14:tracePt t="25468" x="10769600" y="6122988"/>
          <p14:tracePt t="25478" x="10737850" y="6156325"/>
          <p14:tracePt t="25489" x="10704513" y="6172200"/>
          <p14:tracePt t="25501" x="10587038" y="6188075"/>
          <p14:tracePt t="25511" x="10504488" y="6221413"/>
          <p14:tracePt t="25524" x="10388600" y="6221413"/>
          <p14:tracePt t="25546" x="10372725" y="6221413"/>
          <p14:tracePt t="25568" x="10372725" y="6188075"/>
          <p14:tracePt t="25579" x="10339388" y="6156325"/>
          <p14:tracePt t="25602" x="10321925" y="6005513"/>
          <p14:tracePt t="25602" x="10321925" y="5940425"/>
          <p14:tracePt t="25613" x="10321925" y="5773738"/>
          <p14:tracePt t="25624" x="10321925" y="5673725"/>
          <p14:tracePt t="25635" x="10321925" y="5608638"/>
          <p14:tracePt t="25646" x="10388600" y="5375275"/>
          <p14:tracePt t="25658" x="10388600" y="5359400"/>
          <p14:tracePt t="25669" x="10537825" y="5259388"/>
          <p14:tracePt t="25680" x="10555288" y="5259388"/>
          <p14:tracePt t="25691" x="10587038" y="5259388"/>
          <p14:tracePt t="25703" x="10720388" y="5243513"/>
          <p14:tracePt t="25714" x="10820400" y="5259388"/>
          <p14:tracePt t="25725" x="11134725" y="5375275"/>
          <p14:tracePt t="25737" x="11234738" y="5408613"/>
          <p14:tracePt t="25751" x="11417300" y="5491163"/>
          <p14:tracePt t="25759" x="11650663" y="5641975"/>
          <p14:tracePt t="25770" x="11733213" y="5724525"/>
          <p14:tracePt t="25784" x="11864975" y="5989638"/>
          <p14:tracePt t="25792" x="11882438" y="6056313"/>
          <p14:tracePt t="25804" x="11882438" y="6105525"/>
          <p14:tracePt t="25818" x="11849100" y="6354763"/>
          <p14:tracePt t="25827" x="11815763" y="6470650"/>
          <p14:tracePt t="25838" x="11599863" y="6802438"/>
          <p14:tracePt t="25851" x="11533188" y="6918325"/>
          <p14:tracePt t="25861" x="11468100" y="7018338"/>
          <p14:tracePt t="25872" x="11285538" y="7216775"/>
          <p14:tracePt t="25884" x="11168063" y="7316788"/>
          <p14:tracePt t="25894" x="10902950" y="7483475"/>
          <p14:tracePt t="25906" x="10853738" y="7499350"/>
          <p14:tracePt t="25918" x="10769600" y="7548563"/>
          <p14:tracePt t="25928" x="10653713" y="7548563"/>
          <p14:tracePt t="25939" x="10587038" y="7548563"/>
          <p14:tracePt t="25951" x="10488613" y="7416800"/>
          <p14:tracePt t="25962" x="10437813" y="7300913"/>
          <p14:tracePt t="25974" x="10421938" y="7200900"/>
          <p14:tracePt t="25984" x="10306050" y="6753225"/>
          <p14:tracePt t="25995" x="10272713" y="6670675"/>
          <p14:tracePt t="26007" x="10190163" y="6272213"/>
          <p14:tracePt t="26019" x="10190163" y="6122988"/>
          <p14:tracePt t="26029" x="10190163" y="5956300"/>
          <p14:tracePt t="26041" x="10206038" y="5724525"/>
          <p14:tracePt t="26052" x="10255250" y="5608638"/>
          <p14:tracePt t="26063" x="10372725" y="5491163"/>
          <p14:tracePt t="26074" x="10421938" y="5475288"/>
          <p14:tracePt t="26086" x="10471150" y="5441950"/>
          <p14:tracePt t="26096" x="10604500" y="5441950"/>
          <p14:tracePt t="26108" x="10671175" y="5441950"/>
          <p14:tracePt t="26119" x="10887075" y="5541963"/>
          <p14:tracePt t="26134" x="11018838" y="5608638"/>
          <p14:tracePt t="26142" x="11218863" y="5724525"/>
          <p14:tracePt t="26153" x="11517313" y="6005513"/>
          <p14:tracePt t="26164" x="11599863" y="6122988"/>
          <p14:tracePt t="26177" x="11650663" y="6221413"/>
          <p14:tracePt t="26187" x="11766550" y="6519863"/>
          <p14:tracePt t="26201" x="11766550" y="6686550"/>
          <p14:tracePt t="26209" x="11682413" y="6969125"/>
          <p14:tracePt t="26221" x="11633200" y="7067550"/>
          <p14:tracePt t="26234" x="11566525" y="7151688"/>
          <p14:tracePt t="26243" x="11368088" y="7267575"/>
          <p14:tracePt t="26254" x="11334750" y="7300913"/>
          <p14:tracePt t="26267" x="11252200" y="7300913"/>
          <p14:tracePt t="26276" x="11234738" y="7300913"/>
          <p14:tracePt t="26289" x="11234738" y="7267575"/>
          <p14:tracePt t="26301" x="11168063" y="7216775"/>
          <p14:tracePt t="26311" x="11134725" y="7200900"/>
          <p14:tracePt t="26322" x="11052175" y="7085013"/>
          <p14:tracePt t="26334" x="11002963" y="7034213"/>
          <p14:tracePt t="26344" x="10969625" y="7018338"/>
          <p14:tracePt t="26356" x="10836275" y="6902450"/>
          <p14:tracePt t="26367" x="10720388" y="6819900"/>
          <p14:tracePt t="26378" x="10604500" y="6735763"/>
          <p14:tracePt t="26389" x="10555288" y="6686550"/>
          <p14:tracePt t="26401" x="10537825" y="6670675"/>
          <p14:tracePt t="26412" x="10504488" y="6586538"/>
          <p14:tracePt t="26434" x="10488613" y="6553200"/>
          <p14:tracePt t="26446" x="10471150" y="6519863"/>
          <p14:tracePt t="26468" x="10437813" y="6437313"/>
          <p14:tracePt t="26479" x="10421938" y="6437313"/>
          <p14:tracePt t="26491" x="10421938" y="6388100"/>
          <p14:tracePt t="26502" x="10388600" y="6388100"/>
          <p14:tracePt t="26514" x="10388600" y="6354763"/>
          <p14:tracePt t="26524" x="10339388" y="6354763"/>
          <p14:tracePt t="26536" x="10306050" y="6354763"/>
          <p14:tracePt t="26546" x="10206038" y="6388100"/>
          <p14:tracePt t="26569" x="10190163" y="6388100"/>
          <p14:tracePt t="26727" x="10190163" y="6403975"/>
          <p14:tracePt t="26739" x="10156825" y="6437313"/>
          <p14:tracePt t="26751" x="10139363" y="6454775"/>
          <p14:tracePt t="26772" x="10106025" y="6454775"/>
          <p14:tracePt t="26784" x="10139363" y="6454775"/>
          <p14:tracePt t="26794" x="10139363" y="6437313"/>
          <p14:tracePt t="26806" x="10190163" y="6305550"/>
          <p14:tracePt t="26818" x="10221913" y="6221413"/>
          <p14:tracePt t="26828" x="10255250" y="6122988"/>
          <p14:tracePt t="26839" x="10421938" y="5757863"/>
          <p14:tracePt t="26851" x="10488613" y="5641975"/>
          <p14:tracePt t="26861" x="10620375" y="5359400"/>
          <p14:tracePt t="26873" x="10704513" y="5210175"/>
          <p14:tracePt t="26884" x="10720388" y="5159375"/>
          <p14:tracePt t="26907" x="10836275" y="4911725"/>
          <p14:tracePt t="26907" x="10836275" y="4860925"/>
          <p14:tracePt t="26918" x="10887075" y="4745038"/>
          <p14:tracePt t="26929" x="10902950" y="4695825"/>
          <p14:tracePt t="26940" x="10936288" y="4678363"/>
          <p14:tracePt t="26952" x="10952163" y="4629150"/>
          <p14:tracePt t="26974" x="10969625" y="4613275"/>
          <p14:tracePt t="26985" x="11002963" y="4613275"/>
          <p14:tracePt t="27007" x="11102975" y="4562475"/>
          <p14:tracePt t="27030" x="11168063" y="4529138"/>
          <p14:tracePt t="27042" x="11185525" y="4529138"/>
          <p14:tracePt t="27054" x="11185525" y="4513263"/>
          <p14:tracePt t="27068" x="11252200" y="4513263"/>
          <p14:tracePt t="27077" x="11252200" y="4495800"/>
          <p14:tracePt t="27087" x="11301413" y="4446588"/>
          <p14:tracePt t="27109" x="11334750" y="4413250"/>
          <p14:tracePt t="27122" x="11350625" y="4379913"/>
          <p14:tracePt t="27134" x="11368088" y="4346575"/>
          <p14:tracePt t="27155" x="11368088" y="4297363"/>
          <p14:tracePt t="27177" x="11350625" y="4214813"/>
          <p14:tracePt t="27199" x="11350625" y="4164013"/>
          <p14:tracePt t="27199" x="11301413" y="4065588"/>
          <p14:tracePt t="27209" x="11301413" y="4014788"/>
          <p14:tracePt t="27222" x="11301413" y="3981450"/>
          <p14:tracePt t="27234" x="11252200" y="3883025"/>
          <p14:tracePt t="27244" x="11234738" y="3865563"/>
          <p14:tracePt t="27255" x="11168063" y="3733800"/>
          <p14:tracePt t="27267" x="11168063" y="3716338"/>
          <p14:tracePt t="27290" x="11134725" y="3700463"/>
          <p14:tracePt t="27425" x="11168063" y="3716338"/>
          <p14:tracePt t="27447" x="11185525" y="3733800"/>
          <p14:tracePt t="27447" x="11218863" y="3767138"/>
          <p14:tracePt t="27459" x="11368088" y="3832225"/>
          <p14:tracePt t="27469" x="11468100" y="3865563"/>
          <p14:tracePt t="27492" x="11849100" y="3865563"/>
          <p14:tracePt t="27502" x="11931650" y="3865563"/>
          <p14:tracePt t="27514" x="12230100" y="3865563"/>
          <p14:tracePt t="27537" x="12479338" y="3816350"/>
          <p14:tracePt t="27547" x="12628563" y="3733800"/>
          <p14:tracePt t="27572" x="12661900" y="3733800"/>
          <p14:tracePt t="27585" x="12712700" y="3716338"/>
          <p14:tracePt t="27592" x="12712700" y="3700463"/>
          <p14:tracePt t="27684" x="12679363" y="3700463"/>
          <p14:tracePt t="27705" x="12661900" y="3667125"/>
          <p14:tracePt t="27718" x="12628563" y="3667125"/>
          <p14:tracePt t="27727" x="12612688" y="3667125"/>
          <p14:tracePt t="27739" x="12430125" y="3667125"/>
          <p14:tracePt t="27751" x="12363450" y="3667125"/>
          <p14:tracePt t="27761" x="12214225" y="3667125"/>
          <p14:tracePt t="27772" x="12080875" y="3667125"/>
          <p14:tracePt t="27785" x="12047538" y="3667125"/>
          <p14:tracePt t="27796" x="12031663" y="3667125"/>
          <p14:tracePt t="27862" x="12047538" y="3667125"/>
          <p14:tracePt t="27885" x="12080875" y="3667125"/>
          <p14:tracePt t="27897" x="12098338" y="3667125"/>
          <p14:tracePt t="27907" x="12114213" y="3700463"/>
          <p14:tracePt t="27919" x="12147550" y="3700463"/>
          <p14:tracePt t="27930" x="12165013" y="3700463"/>
          <p14:tracePt t="27942" x="12363450" y="3733800"/>
          <p14:tracePt t="27953" x="12430125" y="3767138"/>
          <p14:tracePt t="27964" x="12479338" y="3767138"/>
          <p14:tracePt t="27975" x="12728575" y="3767138"/>
          <p14:tracePt t="27987" x="12828588" y="3767138"/>
          <p14:tracePt t="27997" x="13060363" y="3733800"/>
          <p14:tracePt t="28009" x="13077825" y="3733800"/>
          <p14:tracePt t="28077" x="13077825" y="3716338"/>
          <p14:tracePt t="28124" x="13077825" y="3700463"/>
          <p14:tracePt t="28134" x="13060363" y="3700463"/>
          <p14:tracePt t="28550" x="13060363" y="3716338"/>
          <p14:tracePt t="28561" x="12993688" y="3767138"/>
          <p14:tracePt t="28572" x="12861925" y="3865563"/>
          <p14:tracePt t="28584" x="12777788" y="3932238"/>
          <p14:tracePt t="28594" x="12263438" y="4230688"/>
          <p14:tracePt t="28605" x="12080875" y="4330700"/>
          <p14:tracePt t="28617" x="11766550" y="4495800"/>
          <p14:tracePt t="28628" x="11218863" y="4729163"/>
          <p14:tracePt t="28639" x="11018838" y="4762500"/>
          <p14:tracePt t="28651" x="10671175" y="4860925"/>
          <p14:tracePt t="28662" x="10471150" y="4894263"/>
          <p14:tracePt t="28684" x="10339388" y="4911725"/>
          <p14:tracePt t="28685" x="10040938" y="4927600"/>
          <p14:tracePt t="28695" x="9974263" y="4927600"/>
          <p14:tracePt t="28707" x="9591675" y="4960938"/>
          <p14:tracePt t="28729" x="9359900" y="4960938"/>
          <p14:tracePt t="28741" x="9177338" y="4927600"/>
          <p14:tracePt t="28752" x="9159875" y="4927600"/>
          <p14:tracePt t="28774" x="9159875" y="4911725"/>
          <p14:tracePt t="28786" x="9128125" y="4894263"/>
          <p14:tracePt t="28797" x="9128125" y="4845050"/>
          <p14:tracePt t="28819" x="9110663" y="4762500"/>
          <p14:tracePt t="28831" x="9110663" y="4745038"/>
          <p14:tracePt t="28853" x="9159875" y="4695825"/>
          <p14:tracePt t="28867" x="9177338" y="4695825"/>
          <p14:tracePt t="28875" x="9293225" y="4629150"/>
          <p14:tracePt t="28887" x="9326563" y="4613275"/>
          <p14:tracePt t="28900" x="9393238" y="4579938"/>
          <p14:tracePt t="28909" x="9575800" y="4529138"/>
          <p14:tracePt t="28921" x="9675813" y="4529138"/>
          <p14:tracePt t="28934" x="9956800" y="4579938"/>
          <p14:tracePt t="28943" x="10255250" y="4678363"/>
          <p14:tracePt t="28954" x="10488613" y="4745038"/>
          <p14:tracePt t="28967" x="11218863" y="4976813"/>
          <p14:tracePt t="28976" x="11517313" y="5043488"/>
          <p14:tracePt t="28988" x="12363450" y="5408613"/>
          <p14:tracePt t="29001" x="12512675" y="5491163"/>
          <p14:tracePt t="29011" x="12777788" y="5641975"/>
          <p14:tracePt t="29022" x="13309600" y="6072188"/>
          <p14:tracePt t="29034" x="13425488" y="6188075"/>
          <p14:tracePt t="29044" x="13525500" y="6305550"/>
          <p14:tracePt t="29056" x="13525500" y="6338888"/>
          <p14:tracePt t="29123" x="13541375" y="6338888"/>
          <p14:tracePt t="29134" x="13574713" y="6338888"/>
          <p14:tracePt t="29146" x="13592175" y="6338888"/>
          <p14:tracePt t="29157" x="13657263" y="6354763"/>
          <p14:tracePt t="29169" x="13708063" y="6354763"/>
          <p14:tracePt t="29179" x="13757275" y="6388100"/>
          <p14:tracePt t="29190" x="13973175" y="6403975"/>
          <p14:tracePt t="29202" x="14055725" y="6437313"/>
          <p14:tracePt t="29213" x="14155738" y="6454775"/>
          <p14:tracePt t="29224" x="14438313" y="6470650"/>
          <p14:tracePt t="29260" x="14803438" y="6503988"/>
          <p14:tracePt t="29269" x="14952663" y="6503988"/>
          <p14:tracePt t="29281" x="15068550" y="6403975"/>
          <p14:tracePt t="29292" x="15068550" y="6388100"/>
          <p14:tracePt t="29303" x="15035213" y="6238875"/>
          <p14:tracePt t="29314" x="15019338" y="6172200"/>
          <p14:tracePt t="29325" x="14968538" y="6038850"/>
          <p14:tracePt t="29337" x="14836775" y="5791200"/>
          <p14:tracePt t="29350" x="14785975" y="5724525"/>
          <p14:tracePt t="29359" x="14670088" y="5641975"/>
          <p14:tracePt t="29370" x="14620875" y="5641975"/>
          <p14:tracePt t="29383" x="14603413" y="5657850"/>
          <p14:tracePt t="29393" x="14487525" y="5773738"/>
          <p14:tracePt t="29404" x="14438313" y="5989638"/>
          <p14:tracePt t="29417" x="14387513" y="6951663"/>
          <p14:tracePt t="29427" x="14387513" y="7134225"/>
          <p14:tracePt t="29449" x="14404975" y="7383463"/>
          <p14:tracePt t="29450" x="14487525" y="7666038"/>
          <p14:tracePt t="29461" x="14520863" y="7764463"/>
          <p14:tracePt t="29472" x="14620875" y="7881938"/>
          <p14:tracePt t="29484" x="14670088" y="7931150"/>
          <p14:tracePt t="29494" x="14687550" y="7931150"/>
          <p14:tracePt t="29505" x="14719300" y="7931150"/>
          <p14:tracePt t="29528" x="14752638" y="7815263"/>
          <p14:tracePt t="29539" x="14836775" y="7666038"/>
          <p14:tracePt t="29551" x="14852650" y="7599363"/>
          <p14:tracePt t="29561" x="14952663" y="7334250"/>
          <p14:tracePt t="29573" x="15001875" y="7250113"/>
          <p14:tracePt t="29584" x="15035213" y="7034213"/>
          <p14:tracePt t="29595" x="15068550" y="6969125"/>
          <p14:tracePt t="29607" x="15068550" y="6869113"/>
          <p14:tracePt t="29618" x="15068550" y="6753225"/>
          <p14:tracePt t="29629" x="15035213" y="6702425"/>
          <p14:tracePt t="29652" x="15035213" y="6686550"/>
          <p14:tracePt t="29652" x="15019338" y="6670675"/>
          <p14:tracePt t="29764" x="15001875" y="6670675"/>
          <p14:tracePt t="29775" x="15001875" y="6637338"/>
          <p14:tracePt t="29799" x="15001875" y="6619875"/>
          <p14:tracePt t="29820" x="14952663" y="6619875"/>
          <p14:tracePt t="29834" x="14919325" y="6619875"/>
          <p14:tracePt t="29843" x="14785975" y="6586538"/>
          <p14:tracePt t="29854" x="14670088" y="6586538"/>
          <p14:tracePt t="29867" x="14554200" y="6586538"/>
          <p14:tracePt t="29876" x="13989050" y="6586538"/>
          <p14:tracePt t="29888" x="13625513" y="6619875"/>
          <p14:tracePt t="29911" x="11733213" y="6802438"/>
          <p14:tracePt t="29922" x="11002963" y="6902450"/>
          <p14:tracePt t="29934" x="9244013" y="7200900"/>
          <p14:tracePt t="29957" x="7451725" y="7532688"/>
          <p14:tracePt t="29968" x="7069138" y="7615238"/>
          <p14:tracePt t="29978" x="6770688" y="7666038"/>
          <p14:tracePt t="30001" x="6289675" y="7731125"/>
          <p14:tracePt t="30001" x="6173788" y="7731125"/>
          <p14:tracePt t="30012" x="6073775" y="7764463"/>
          <p14:tracePt t="30192" x="6073775" y="7731125"/>
          <p14:tracePt t="30236" x="6073775" y="7715250"/>
          <p14:tracePt t="30293" x="6073775" y="7781925"/>
          <p14:tracePt t="30316" x="6057900" y="8047038"/>
          <p14:tracePt t="30338" x="5957888" y="8512175"/>
          <p14:tracePt t="30351" x="5908675" y="8643938"/>
          <p14:tracePt t="30360" x="5741988" y="8975725"/>
          <p14:tracePt t="30372" x="5675313" y="9142413"/>
          <p14:tracePt t="30384" x="5543550" y="9374188"/>
          <p14:tracePt t="30394" x="5492750" y="9474200"/>
          <p14:tracePt t="30417" x="5276850" y="9656763"/>
          <p14:tracePt t="30428" x="5227638" y="9705975"/>
          <p14:tracePt t="30450" x="5094288" y="9821863"/>
          <p14:tracePt t="30462" x="5027613" y="9888538"/>
          <p14:tracePt t="30473" x="4911725" y="10004425"/>
          <p14:tracePt t="30485" x="4878388" y="10004425"/>
          <p14:tracePt t="30495" x="4762500" y="10104438"/>
          <p14:tracePt t="30507" x="4713288" y="10153650"/>
          <p14:tracePt t="30518" x="4646613" y="10186988"/>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6F2"/>
        </a:solidFill>
        <a:effectLst/>
      </p:bgPr>
    </p:bg>
    <p:spTree>
      <p:nvGrpSpPr>
        <p:cNvPr id="1" name=""/>
        <p:cNvGrpSpPr/>
        <p:nvPr/>
      </p:nvGrpSpPr>
      <p:grpSpPr>
        <a:xfrm>
          <a:off x="0" y="0"/>
          <a:ext cx="0" cy="0"/>
          <a:chOff x="0" y="0"/>
          <a:chExt cx="0" cy="0"/>
        </a:xfrm>
      </p:grpSpPr>
      <p:sp>
        <p:nvSpPr>
          <p:cNvPr id="3" name="TextBox 3"/>
          <p:cNvSpPr txBox="1"/>
          <p:nvPr/>
        </p:nvSpPr>
        <p:spPr>
          <a:xfrm>
            <a:off x="9906000" y="1088721"/>
            <a:ext cx="7423055" cy="1064394"/>
          </a:xfrm>
          <a:prstGeom prst="rect">
            <a:avLst/>
          </a:prstGeom>
        </p:spPr>
        <p:txBody>
          <a:bodyPr lIns="0" tIns="0" rIns="0" bIns="0" rtlCol="0" anchor="t">
            <a:spAutoFit/>
          </a:bodyPr>
          <a:lstStyle/>
          <a:p>
            <a:pPr>
              <a:lnSpc>
                <a:spcPts val="8250"/>
              </a:lnSpc>
            </a:pPr>
            <a:r>
              <a:rPr lang="en-US" sz="7500" dirty="0">
                <a:solidFill>
                  <a:srgbClr val="5A60F1"/>
                </a:solidFill>
                <a:latin typeface="Seoul Namsan Condensed Bold Bold"/>
              </a:rPr>
              <a:t>Shortcut keys</a:t>
            </a:r>
          </a:p>
        </p:txBody>
      </p:sp>
      <p:sp>
        <p:nvSpPr>
          <p:cNvPr id="5" name="TextBox 5"/>
          <p:cNvSpPr txBox="1"/>
          <p:nvPr/>
        </p:nvSpPr>
        <p:spPr>
          <a:xfrm>
            <a:off x="9906000" y="2386263"/>
            <a:ext cx="6158368" cy="8301375"/>
          </a:xfrm>
          <a:prstGeom prst="rect">
            <a:avLst/>
          </a:prstGeom>
        </p:spPr>
        <p:txBody>
          <a:bodyPr lIns="0" tIns="0" rIns="0" bIns="0" rtlCol="0" anchor="t">
            <a:spAutoFit/>
          </a:bodyPr>
          <a:lstStyle/>
          <a:p>
            <a:pPr marL="342900" indent="-342900">
              <a:lnSpc>
                <a:spcPts val="3120"/>
              </a:lnSpc>
              <a:buFont typeface="Arial" panose="020B0604020202020204" pitchFamily="34" charset="0"/>
              <a:buChar char="•"/>
            </a:pPr>
            <a:r>
              <a:rPr lang="en-US" sz="2400" dirty="0">
                <a:solidFill>
                  <a:srgbClr val="5A60F1"/>
                </a:solidFill>
                <a:latin typeface="Seoul Namsan Condensed Bold"/>
              </a:rPr>
              <a:t>R: resistor</a:t>
            </a:r>
          </a:p>
          <a:p>
            <a:pPr marL="342900" indent="-342900">
              <a:lnSpc>
                <a:spcPts val="3120"/>
              </a:lnSpc>
              <a:buFont typeface="Arial" panose="020B0604020202020204" pitchFamily="34" charset="0"/>
              <a:buChar char="•"/>
            </a:pPr>
            <a:r>
              <a:rPr lang="en-US" sz="2400" dirty="0">
                <a:solidFill>
                  <a:srgbClr val="5A60F1"/>
                </a:solidFill>
                <a:latin typeface="Seoul Namsan Condensed Bold"/>
              </a:rPr>
              <a:t>C: Capacitor</a:t>
            </a:r>
          </a:p>
          <a:p>
            <a:pPr marL="342900" indent="-342900">
              <a:lnSpc>
                <a:spcPts val="3120"/>
              </a:lnSpc>
              <a:buFont typeface="Arial" panose="020B0604020202020204" pitchFamily="34" charset="0"/>
              <a:buChar char="•"/>
            </a:pPr>
            <a:r>
              <a:rPr lang="en-US" sz="2400" dirty="0">
                <a:solidFill>
                  <a:srgbClr val="5A60F1"/>
                </a:solidFill>
                <a:latin typeface="Seoul Namsan Condensed Bold"/>
              </a:rPr>
              <a:t>L: Inductor</a:t>
            </a:r>
          </a:p>
          <a:p>
            <a:pPr marL="342900" indent="-342900">
              <a:lnSpc>
                <a:spcPts val="3120"/>
              </a:lnSpc>
              <a:buFont typeface="Arial" panose="020B0604020202020204" pitchFamily="34" charset="0"/>
              <a:buChar char="•"/>
            </a:pPr>
            <a:r>
              <a:rPr lang="en-US" sz="2400" dirty="0">
                <a:solidFill>
                  <a:srgbClr val="5A60F1"/>
                </a:solidFill>
                <a:latin typeface="Seoul Namsan Condensed Bold"/>
              </a:rPr>
              <a:t>D: Diode</a:t>
            </a:r>
          </a:p>
          <a:p>
            <a:pPr marL="342900" indent="-342900">
              <a:lnSpc>
                <a:spcPts val="3120"/>
              </a:lnSpc>
              <a:buFont typeface="Arial" panose="020B0604020202020204" pitchFamily="34" charset="0"/>
              <a:buChar char="•"/>
            </a:pPr>
            <a:r>
              <a:rPr lang="en-US" sz="2400" dirty="0">
                <a:solidFill>
                  <a:srgbClr val="5A60F1"/>
                </a:solidFill>
                <a:latin typeface="Seoul Namsan Condensed Bold"/>
              </a:rPr>
              <a:t>G: GND</a:t>
            </a:r>
          </a:p>
          <a:p>
            <a:pPr marL="342900" indent="-342900">
              <a:lnSpc>
                <a:spcPts val="3120"/>
              </a:lnSpc>
              <a:buFont typeface="Arial" panose="020B0604020202020204" pitchFamily="34" charset="0"/>
              <a:buChar char="•"/>
            </a:pPr>
            <a:r>
              <a:rPr lang="en-US" sz="2400" dirty="0">
                <a:solidFill>
                  <a:srgbClr val="5A60F1"/>
                </a:solidFill>
                <a:latin typeface="Seoul Namsan Condensed Bold"/>
              </a:rPr>
              <a:t>T: Text or SPICE directive</a:t>
            </a:r>
          </a:p>
          <a:p>
            <a:pPr marL="342900" indent="-342900">
              <a:lnSpc>
                <a:spcPts val="3120"/>
              </a:lnSpc>
              <a:buFont typeface="Arial" panose="020B0604020202020204" pitchFamily="34" charset="0"/>
              <a:buChar char="•"/>
            </a:pPr>
            <a:r>
              <a:rPr lang="en-US" sz="2400" dirty="0">
                <a:solidFill>
                  <a:srgbClr val="5A60F1"/>
                </a:solidFill>
                <a:latin typeface="Seoul Namsan Condensed Bold"/>
              </a:rPr>
              <a:t>F2: PARTS</a:t>
            </a:r>
            <a:br>
              <a:rPr lang="en-US" sz="2400" dirty="0">
                <a:solidFill>
                  <a:srgbClr val="5A60F1"/>
                </a:solidFill>
                <a:latin typeface="Seoul Namsan Condensed Bold"/>
              </a:rPr>
            </a:br>
            <a:r>
              <a:rPr lang="en-US" sz="2400" dirty="0">
                <a:solidFill>
                  <a:srgbClr val="5A60F1"/>
                </a:solidFill>
                <a:latin typeface="Seoul Namsan Condensed Bold"/>
              </a:rPr>
              <a:t>Every component can be found here</a:t>
            </a:r>
          </a:p>
          <a:p>
            <a:pPr marL="342900" indent="-342900">
              <a:lnSpc>
                <a:spcPts val="3120"/>
              </a:lnSpc>
              <a:buFont typeface="Arial" panose="020B0604020202020204" pitchFamily="34" charset="0"/>
              <a:buChar char="•"/>
            </a:pPr>
            <a:r>
              <a:rPr lang="en-US" sz="2400" dirty="0">
                <a:solidFill>
                  <a:srgbClr val="5A60F1"/>
                </a:solidFill>
                <a:latin typeface="Seoul Namsan Condensed Bold"/>
              </a:rPr>
              <a:t>F3: Wire</a:t>
            </a:r>
          </a:p>
          <a:p>
            <a:pPr marL="342900" indent="-342900">
              <a:lnSpc>
                <a:spcPts val="3120"/>
              </a:lnSpc>
              <a:buFont typeface="Arial" panose="020B0604020202020204" pitchFamily="34" charset="0"/>
              <a:buChar char="•"/>
            </a:pPr>
            <a:r>
              <a:rPr lang="en-US" sz="2400" dirty="0">
                <a:solidFill>
                  <a:srgbClr val="5A60F1"/>
                </a:solidFill>
                <a:latin typeface="Seoul Namsan Condensed Bold"/>
              </a:rPr>
              <a:t>F4: Label Net</a:t>
            </a:r>
            <a:br>
              <a:rPr lang="en-US" sz="2400" dirty="0">
                <a:solidFill>
                  <a:srgbClr val="5A60F1"/>
                </a:solidFill>
                <a:latin typeface="Seoul Namsan Condensed Bold"/>
              </a:rPr>
            </a:br>
            <a:r>
              <a:rPr lang="en-US" sz="2400" dirty="0">
                <a:solidFill>
                  <a:srgbClr val="5A60F1"/>
                </a:solidFill>
                <a:latin typeface="Seoul Namsan Condensed Bold"/>
              </a:rPr>
              <a:t>VCC, VDD, GND, …</a:t>
            </a:r>
          </a:p>
          <a:p>
            <a:pPr marL="342900" indent="-342900">
              <a:lnSpc>
                <a:spcPts val="3120"/>
              </a:lnSpc>
              <a:buFont typeface="Arial" panose="020B0604020202020204" pitchFamily="34" charset="0"/>
              <a:buChar char="•"/>
            </a:pPr>
            <a:r>
              <a:rPr lang="en-US" sz="2400" dirty="0">
                <a:solidFill>
                  <a:srgbClr val="5A60F1"/>
                </a:solidFill>
                <a:latin typeface="Seoul Namsan Condensed Bold"/>
              </a:rPr>
              <a:t>F5: Delete</a:t>
            </a:r>
          </a:p>
          <a:p>
            <a:pPr marL="342900" indent="-342900">
              <a:lnSpc>
                <a:spcPts val="3120"/>
              </a:lnSpc>
              <a:buFont typeface="Arial" panose="020B0604020202020204" pitchFamily="34" charset="0"/>
              <a:buChar char="•"/>
            </a:pPr>
            <a:r>
              <a:rPr lang="en-US" sz="2400" dirty="0">
                <a:solidFill>
                  <a:srgbClr val="5A60F1"/>
                </a:solidFill>
                <a:latin typeface="Seoul Namsan Condensed Bold"/>
              </a:rPr>
              <a:t>F6: Duplicate</a:t>
            </a:r>
          </a:p>
          <a:p>
            <a:pPr marL="342900" indent="-342900">
              <a:lnSpc>
                <a:spcPts val="3120"/>
              </a:lnSpc>
              <a:buFont typeface="Arial" panose="020B0604020202020204" pitchFamily="34" charset="0"/>
              <a:buChar char="•"/>
            </a:pPr>
            <a:r>
              <a:rPr lang="en-US" sz="2400" dirty="0">
                <a:solidFill>
                  <a:srgbClr val="5A60F1"/>
                </a:solidFill>
                <a:latin typeface="Seoul Namsan Condensed Bold"/>
              </a:rPr>
              <a:t>F7: Drag</a:t>
            </a:r>
          </a:p>
          <a:p>
            <a:pPr marL="342900" indent="-342900">
              <a:lnSpc>
                <a:spcPts val="3120"/>
              </a:lnSpc>
              <a:buFont typeface="Arial" panose="020B0604020202020204" pitchFamily="34" charset="0"/>
              <a:buChar char="•"/>
            </a:pPr>
            <a:r>
              <a:rPr lang="en-US" sz="2400" dirty="0">
                <a:solidFill>
                  <a:srgbClr val="5A60F1"/>
                </a:solidFill>
                <a:latin typeface="Seoul Namsan Condensed Bold"/>
              </a:rPr>
              <a:t>CTRL+R : Rotate</a:t>
            </a:r>
          </a:p>
          <a:p>
            <a:pPr marL="342900" indent="-342900">
              <a:lnSpc>
                <a:spcPts val="3120"/>
              </a:lnSpc>
              <a:buFont typeface="Arial" panose="020B0604020202020204" pitchFamily="34" charset="0"/>
              <a:buChar char="•"/>
            </a:pPr>
            <a:r>
              <a:rPr lang="en-US" sz="2400" dirty="0">
                <a:solidFill>
                  <a:srgbClr val="5A60F1"/>
                </a:solidFill>
                <a:latin typeface="Seoul Namsan Condensed Bold"/>
              </a:rPr>
              <a:t>CTRL+E : Mirror</a:t>
            </a:r>
          </a:p>
          <a:p>
            <a:pPr>
              <a:lnSpc>
                <a:spcPts val="3120"/>
              </a:lnSpc>
            </a:pPr>
            <a:endParaRPr lang="en-US" sz="2400" dirty="0">
              <a:solidFill>
                <a:srgbClr val="5A60F1"/>
              </a:solidFill>
              <a:latin typeface="Seoul Namsan Condensed Bold"/>
            </a:endParaRPr>
          </a:p>
          <a:p>
            <a:pPr>
              <a:lnSpc>
                <a:spcPts val="3120"/>
              </a:lnSpc>
            </a:pPr>
            <a:r>
              <a:rPr lang="en-US" sz="2400" dirty="0">
                <a:solidFill>
                  <a:srgbClr val="5A60F1"/>
                </a:solidFill>
                <a:latin typeface="Seoul Namsan Condensed Bold"/>
              </a:rPr>
              <a:t>Right Click on the background would show those options.</a:t>
            </a:r>
          </a:p>
          <a:p>
            <a:pPr marL="342900" indent="-342900">
              <a:lnSpc>
                <a:spcPts val="3120"/>
              </a:lnSpc>
              <a:buFont typeface="Arial" panose="020B0604020202020204" pitchFamily="34" charset="0"/>
              <a:buChar char="•"/>
            </a:pPr>
            <a:endParaRPr lang="en-US" sz="2400" dirty="0">
              <a:solidFill>
                <a:srgbClr val="5A60F1"/>
              </a:solidFill>
              <a:latin typeface="Seoul Namsan Condensed Bold"/>
            </a:endParaRPr>
          </a:p>
          <a:p>
            <a:pPr marL="342900" indent="-342900">
              <a:lnSpc>
                <a:spcPts val="3120"/>
              </a:lnSpc>
              <a:buFont typeface="Arial" panose="020B0604020202020204" pitchFamily="34" charset="0"/>
              <a:buChar char="•"/>
            </a:pPr>
            <a:endParaRPr lang="en-US" sz="2400" dirty="0">
              <a:solidFill>
                <a:srgbClr val="5A60F1"/>
              </a:solidFill>
              <a:latin typeface="Seoul Namsan Condensed Bold"/>
            </a:endParaRPr>
          </a:p>
        </p:txBody>
      </p:sp>
      <p:pic>
        <p:nvPicPr>
          <p:cNvPr id="10" name="그림 9">
            <a:extLst>
              <a:ext uri="{FF2B5EF4-FFF2-40B4-BE49-F238E27FC236}">
                <a16:creationId xmlns:a16="http://schemas.microsoft.com/office/drawing/2014/main" id="{10F7C7AB-C360-3191-5B79-7641E82F0B01}"/>
              </a:ext>
            </a:extLst>
          </p:cNvPr>
          <p:cNvPicPr>
            <a:picLocks noChangeAspect="1"/>
          </p:cNvPicPr>
          <p:nvPr/>
        </p:nvPicPr>
        <p:blipFill>
          <a:blip r:embed="rId2"/>
          <a:stretch>
            <a:fillRect/>
          </a:stretch>
        </p:blipFill>
        <p:spPr>
          <a:xfrm>
            <a:off x="609600" y="2153115"/>
            <a:ext cx="8763000" cy="6322004"/>
          </a:xfrm>
          <a:prstGeom prst="rect">
            <a:avLst/>
          </a:prstGeom>
        </p:spPr>
      </p:pic>
    </p:spTree>
    <p:extLst>
      <p:ext uri="{BB962C8B-B14F-4D97-AF65-F5344CB8AC3E}">
        <p14:creationId xmlns:p14="http://schemas.microsoft.com/office/powerpoint/2010/main" val="97988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46366">
        <p159:morph option="byObject"/>
      </p:transition>
    </mc:Choice>
    <mc:Fallback xmlns="">
      <p:transition spd="slow" advTm="146366">
        <p:fade/>
      </p:transition>
    </mc:Fallback>
  </mc:AlternateContent>
  <p:extLst>
    <p:ext uri="{3A86A75C-4F4B-4683-9AE1-C65F6400EC91}">
      <p14:laserTraceLst xmlns:p14="http://schemas.microsoft.com/office/powerpoint/2010/main">
        <p14:tracePtLst>
          <p14:tracePt t="9117" x="3998913" y="9556750"/>
          <p14:tracePt t="9127" x="4597400" y="8728075"/>
          <p14:tracePt t="9152" x="7335838" y="6221413"/>
          <p14:tracePt t="9160" x="8364538" y="5657850"/>
          <p14:tracePt t="9173" x="10421938" y="4762500"/>
          <p14:tracePt t="9184" x="10737850" y="4613275"/>
          <p14:tracePt t="9194" x="10853738" y="4462463"/>
          <p14:tracePt t="9206" x="10836275" y="4413250"/>
          <p14:tracePt t="9217" x="10787063" y="4379913"/>
          <p14:tracePt t="9284" x="10769600" y="4379913"/>
          <p14:tracePt t="9308" x="10720388" y="4413250"/>
          <p14:tracePt t="9318" x="10720388" y="4446588"/>
          <p14:tracePt t="9329" x="10704513" y="4562475"/>
          <p14:tracePt t="9341" x="10704513" y="4579938"/>
          <p14:tracePt t="9351" x="10720388" y="4629150"/>
          <p14:tracePt t="9363" x="10836275" y="4695825"/>
          <p14:tracePt t="9374" x="10887075" y="4695825"/>
          <p14:tracePt t="9397" x="10902950" y="4695825"/>
          <p14:tracePt t="9712" x="10887075" y="4695825"/>
          <p14:tracePt t="9745" x="10853738" y="4678363"/>
          <p14:tracePt t="9791" x="10836275" y="4629150"/>
          <p14:tracePt t="9802" x="10820400" y="4629150"/>
          <p14:tracePt t="9813" x="10787063" y="4629150"/>
          <p14:tracePt t="9824" x="10737850" y="4613275"/>
          <p14:tracePt t="9835" x="10720388" y="4613275"/>
          <p14:tracePt t="9858" x="10720388" y="4579938"/>
          <p14:tracePt t="9881" x="10720388" y="4562475"/>
          <p14:tracePt t="9891" x="10737850" y="4513263"/>
          <p14:tracePt t="9903" x="10820400" y="4397375"/>
          <p14:tracePt t="9914" x="10853738" y="4330700"/>
          <p14:tracePt t="9925" x="10887075" y="4297363"/>
          <p14:tracePt t="9937" x="10902950" y="4248150"/>
          <p14:tracePt t="9950" x="10936288" y="4248150"/>
          <p14:tracePt t="9959" x="10936288" y="4230688"/>
          <p14:tracePt t="9970" x="10952163" y="4230688"/>
          <p14:tracePt t="10015" x="10969625" y="4230688"/>
          <p14:tracePt t="10038" x="11002963" y="4230688"/>
          <p14:tracePt t="10050" x="11002963" y="4214813"/>
          <p14:tracePt t="10060" x="11018838" y="4214813"/>
          <p14:tracePt t="10071" x="11052175" y="4230688"/>
          <p14:tracePt t="10084" x="11052175" y="4248150"/>
          <p14:tracePt t="10094" x="11018838" y="4281488"/>
          <p14:tracePt t="10354" x="11052175" y="4281488"/>
          <p14:tracePt t="10364" x="11102975" y="4214813"/>
          <p14:tracePt t="10376" x="11102975" y="4181475"/>
          <p14:tracePt t="10409" x="11069638" y="4164013"/>
          <p14:tracePt t="10533" x="11069638" y="4130675"/>
          <p14:tracePt t="10556" x="11069638" y="4114800"/>
          <p14:tracePt t="10568" x="11069638" y="4098925"/>
          <p14:tracePt t="10578" x="11052175" y="3998913"/>
          <p14:tracePt t="10589" x="11052175" y="3948113"/>
          <p14:tracePt t="11300" x="11069638" y="3948113"/>
          <p14:tracePt t="11310" x="11102975" y="3932238"/>
          <p14:tracePt t="11321" x="11102975" y="3898900"/>
          <p14:tracePt t="11334" x="11118850" y="3898900"/>
          <p14:tracePt t="11343" x="11118850" y="3883025"/>
          <p14:tracePt t="11354" x="11185525" y="3716338"/>
          <p14:tracePt t="11367" x="11234738" y="3616325"/>
          <p14:tracePt t="11376" x="11285538" y="3484563"/>
          <p14:tracePt t="11389" x="11301413" y="3417888"/>
          <p14:tracePt t="11401" x="11301413" y="3384550"/>
          <p14:tracePt t="11411" x="11301413" y="3351213"/>
          <p14:tracePt t="11421" x="11285538" y="3317875"/>
          <p14:tracePt t="11434" x="11185525" y="3302000"/>
          <p14:tracePt t="11444" x="11134725" y="3302000"/>
          <p14:tracePt t="11457" x="11052175" y="3302000"/>
          <p14:tracePt t="11468" x="10836275" y="3384550"/>
          <p14:tracePt t="11479" x="10787063" y="3417888"/>
          <p14:tracePt t="11670" x="10820400" y="3302000"/>
          <p14:tracePt t="11691" x="10820400" y="3201988"/>
          <p14:tracePt t="11704" x="10787063" y="3186113"/>
          <p14:tracePt t="11714" x="10787063" y="3152775"/>
          <p14:tracePt t="11724" x="10720388" y="3070225"/>
          <p14:tracePt t="11749" x="10720388" y="3036888"/>
          <p14:tracePt t="11772" x="10720388" y="3019425"/>
          <p14:tracePt t="11795" x="10704513" y="3019425"/>
          <p14:tracePt t="11804" x="10704513" y="2986088"/>
          <p14:tracePt t="11839" x="10704513" y="2970213"/>
          <p14:tracePt t="11907" x="10720388" y="2970213"/>
          <p14:tracePt t="12007" x="10737850" y="2986088"/>
          <p14:tracePt t="12021" x="10769600" y="3019425"/>
          <p14:tracePt t="12029" x="10836275" y="3070225"/>
          <p14:tracePt t="12040" x="10836275" y="3086100"/>
          <p14:tracePt t="12051" x="10853738" y="3086100"/>
          <p14:tracePt t="12087" x="10853738" y="3101975"/>
          <p14:tracePt t="12130" x="10853738" y="3086100"/>
          <p14:tracePt t="12152" x="10887075" y="3070225"/>
          <p14:tracePt t="12175" x="10887075" y="3036888"/>
          <p14:tracePt t="12186" x="10853738" y="3036888"/>
          <p14:tracePt t="12197" x="10853738" y="3019425"/>
          <p14:tracePt t="12242" x="10853738" y="2986088"/>
          <p14:tracePt t="12254" x="10836275" y="2986088"/>
          <p14:tracePt t="12276" x="10836275" y="2970213"/>
          <p14:tracePt t="12287" x="10820400" y="2970213"/>
          <p14:tracePt t="12355" x="10787063" y="2970213"/>
          <p14:tracePt t="12368" x="10787063" y="2952750"/>
          <p14:tracePt t="12411" x="10769600" y="2952750"/>
          <p14:tracePt t="12444" x="10769600" y="2919413"/>
          <p14:tracePt t="12468" x="10737850" y="2919413"/>
          <p14:tracePt t="12489" x="10737850" y="2903538"/>
          <p14:tracePt t="12536" x="10737850" y="2870200"/>
          <p14:tracePt t="12772" x="10720388" y="2870200"/>
          <p14:tracePt t="12794" x="10653713" y="2870200"/>
          <p14:tracePt t="12805" x="10620375" y="2870200"/>
          <p14:tracePt t="12841" x="10555288" y="2870200"/>
          <p14:tracePt t="12851" x="10537825" y="2870200"/>
          <p14:tracePt t="12861" x="10504488" y="2870200"/>
          <p14:tracePt t="12884" x="10471150" y="2870200"/>
          <p14:tracePt t="12895" x="10437813" y="2870200"/>
          <p14:tracePt t="12907" x="10437813" y="2854325"/>
          <p14:tracePt t="12917" x="10388600" y="2854325"/>
          <p14:tracePt t="12940" x="10372725" y="2836863"/>
          <p14:tracePt t="12985" x="10339388" y="2836863"/>
          <p14:tracePt t="13087" x="10339388" y="2803525"/>
          <p14:tracePt t="13133" x="10321925" y="2803525"/>
          <p14:tracePt t="13176" x="10321925" y="2787650"/>
          <p14:tracePt t="13221" x="10321925" y="2754313"/>
          <p14:tracePt t="13244" x="10321925" y="2738438"/>
          <p14:tracePt t="13255" x="10339388" y="2671763"/>
          <p14:tracePt t="13268" x="10372725" y="2671763"/>
          <p14:tracePt t="13277" x="10421938" y="2587625"/>
          <p14:tracePt t="13289" x="10421938" y="2571750"/>
          <p14:tracePt t="13324" x="10437813" y="2571750"/>
          <p14:tracePt t="13357" x="10471150" y="2571750"/>
          <p14:tracePt t="13379" x="10488613" y="2571750"/>
          <p14:tracePt t="13402" x="10504488" y="2587625"/>
          <p14:tracePt t="13413" x="10537825" y="2587625"/>
          <p14:tracePt t="13424" x="10587038" y="2638425"/>
          <p14:tracePt t="13435" x="10604500" y="2687638"/>
          <p14:tracePt t="13446" x="10620375" y="2705100"/>
          <p14:tracePt t="13458" x="10671175" y="2754313"/>
          <p14:tracePt t="13480" x="10704513" y="2754313"/>
          <p14:tracePt t="13492" x="10704513" y="2787650"/>
          <p14:tracePt t="13548" x="10720388" y="2803525"/>
          <p14:tracePt t="13683" x="10737850" y="2803525"/>
          <p14:tracePt t="13705" x="10737850" y="2787650"/>
          <p14:tracePt t="13762" x="10769600" y="2787650"/>
          <p14:tracePt t="13762" x="10836275" y="2754313"/>
          <p14:tracePt t="13774" x="10902950" y="2754313"/>
          <p14:tracePt t="13784" x="11018838" y="2738438"/>
          <p14:tracePt t="13801" x="11334750" y="2738438"/>
          <p14:tracePt t="13807" x="11566525" y="2738438"/>
          <p14:tracePt t="13818" x="11964988" y="2738438"/>
          <p14:tracePt t="13829" x="12114213" y="2738438"/>
          <p14:tracePt t="13841" x="12214225" y="2738438"/>
          <p14:tracePt t="13851" x="12363450" y="2738438"/>
          <p14:tracePt t="13863" x="12379325" y="2738438"/>
          <p14:tracePt t="13874" x="12396788" y="2738438"/>
          <p14:tracePt t="13896" x="12379325" y="2738438"/>
          <p14:tracePt t="13919" x="12379325" y="2705100"/>
          <p14:tracePt t="13931" x="12363450" y="2705100"/>
          <p14:tracePt t="13942" x="12330113" y="2705100"/>
          <p14:tracePt t="13964" x="12165013" y="2687638"/>
          <p14:tracePt t="13976" x="12080875" y="2687638"/>
          <p14:tracePt t="13986" x="11998325" y="2687638"/>
          <p14:tracePt t="14009" x="11583988" y="2705100"/>
          <p14:tracePt t="14021" x="11350625" y="2705100"/>
          <p14:tracePt t="14034" x="11285538" y="2705100"/>
          <p14:tracePt t="14044" x="11218863" y="2705100"/>
          <p14:tracePt t="14066" x="11118850" y="2687638"/>
          <p14:tracePt t="14076" x="11102975" y="2671763"/>
          <p14:tracePt t="14089" x="11069638" y="2671763"/>
          <p14:tracePt t="14144" x="11052175" y="2671763"/>
          <p14:tracePt t="14156" x="11018838" y="2671763"/>
          <p14:tracePt t="14178" x="11002963" y="2687638"/>
          <p14:tracePt t="14189" x="10969625" y="2687638"/>
          <p14:tracePt t="14212" x="10952163" y="2687638"/>
          <p14:tracePt t="14224" x="10936288" y="2687638"/>
          <p14:tracePt t="14257" x="10902950" y="2687638"/>
          <p14:tracePt t="14347" x="10902950" y="2705100"/>
          <p14:tracePt t="14358" x="10902950" y="2738438"/>
          <p14:tracePt t="14369" x="10936288" y="2754313"/>
          <p14:tracePt t="14381" x="10936288" y="2787650"/>
          <p14:tracePt t="14391" x="10952163" y="2836863"/>
          <p14:tracePt t="14414" x="10952163" y="2854325"/>
          <p14:tracePt t="14426" x="10969625" y="2854325"/>
          <p14:tracePt t="14493" x="11002963" y="2854325"/>
          <p14:tracePt t="14516" x="11002963" y="2870200"/>
          <p14:tracePt t="14538" x="11002963" y="2903538"/>
          <p14:tracePt t="14561" x="11002963" y="2952750"/>
          <p14:tracePt t="14583" x="11002963" y="2970213"/>
          <p14:tracePt t="14606" x="11002963" y="2986088"/>
          <p14:tracePt t="14628" x="10969625" y="2986088"/>
          <p14:tracePt t="14674" x="10952163" y="2986088"/>
          <p14:tracePt t="14696" x="10952163" y="3019425"/>
          <p14:tracePt t="14707" x="10902950" y="3019425"/>
          <p14:tracePt t="14719" x="10887075" y="3036888"/>
          <p14:tracePt t="14729" x="10853738" y="3070225"/>
          <p14:tracePt t="14740" x="10836275" y="3070225"/>
          <p14:tracePt t="14774" x="10836275" y="3086100"/>
          <p14:tracePt t="14808" x="10820400" y="3086100"/>
          <p14:tracePt t="14819" x="10820400" y="3101975"/>
          <p14:tracePt t="14853" x="10820400" y="3135313"/>
          <p14:tracePt t="14887" x="10836275" y="3135313"/>
          <p14:tracePt t="14909" x="11002963" y="3135313"/>
          <p14:tracePt t="14921" x="11052175" y="3135313"/>
          <p14:tracePt t="14934" x="11218863" y="3101975"/>
          <p14:tracePt t="14943" x="11252200" y="3086100"/>
          <p14:tracePt t="14954" x="11599863" y="3086100"/>
          <p14:tracePt t="14977" x="11864975" y="3086100"/>
          <p14:tracePt t="14988" x="12098338" y="3086100"/>
          <p14:tracePt t="15001" x="12165013" y="3086100"/>
          <p14:tracePt t="15010" x="12263438" y="3086100"/>
          <p14:tracePt t="15145" x="12230100" y="3086100"/>
          <p14:tracePt t="15157" x="12230100" y="3070225"/>
          <p14:tracePt t="15168" x="12214225" y="3070225"/>
          <p14:tracePt t="15191" x="12147550" y="3036888"/>
          <p14:tracePt t="15201" x="12114213" y="3036888"/>
          <p14:tracePt t="15213" x="12031663" y="3036888"/>
          <p14:tracePt t="15224" x="11982450" y="3036888"/>
          <p14:tracePt t="15236" x="11964988" y="3036888"/>
          <p14:tracePt t="15246" x="11864975" y="3070225"/>
          <p14:tracePt t="15258" x="11849100" y="3070225"/>
          <p14:tracePt t="15269" x="11733213" y="3070225"/>
          <p14:tracePt t="15291" x="11699875" y="3070225"/>
          <p14:tracePt t="15303" x="11650663" y="3070225"/>
          <p14:tracePt t="15337" x="11417300" y="3086100"/>
          <p14:tracePt t="15350" x="11334750" y="3086100"/>
          <p14:tracePt t="15359" x="11018838" y="3086100"/>
          <p14:tracePt t="15371" x="10969625" y="3086100"/>
          <p14:tracePt t="15393" x="10737850" y="3086100"/>
          <p14:tracePt t="15415" x="10704513" y="3101975"/>
          <p14:tracePt t="15416" x="10587038" y="3101975"/>
          <p14:tracePt t="15438" x="10555288" y="3101975"/>
          <p14:tracePt t="15450" x="10537825" y="3101975"/>
          <p14:tracePt t="15551" x="10504488" y="3101975"/>
          <p14:tracePt t="15595" x="10504488" y="3135313"/>
          <p14:tracePt t="15843" x="10504488" y="3152775"/>
          <p14:tracePt t="15866" x="10537825" y="3186113"/>
          <p14:tracePt t="15877" x="10604500" y="3252788"/>
          <p14:tracePt t="15888" x="10653713" y="3302000"/>
          <p14:tracePt t="15901" x="10653713" y="3317875"/>
          <p14:tracePt t="15910" x="10720388" y="3384550"/>
          <p14:tracePt t="15922" x="10836275" y="3467100"/>
          <p14:tracePt t="15934" x="10936288" y="3533775"/>
          <p14:tracePt t="15944" x="10969625" y="3584575"/>
          <p14:tracePt t="15955" x="11102975" y="3649663"/>
          <p14:tracePt t="15967" x="11134725" y="3700463"/>
          <p14:tracePt t="15978" x="11168063" y="3716338"/>
          <p14:tracePt t="16079" x="11168063" y="3700463"/>
          <p14:tracePt t="16102" x="11134725" y="3700463"/>
          <p14:tracePt t="16102" x="11134725" y="3667125"/>
          <p14:tracePt t="16124" x="11102975" y="3616325"/>
          <p14:tracePt t="16136" x="11102975" y="3600450"/>
          <p14:tracePt t="16147" x="11069638" y="3584575"/>
          <p14:tracePt t="16170" x="11052175" y="3584575"/>
          <p14:tracePt t="16180" x="11052175" y="3551238"/>
          <p14:tracePt t="16192" x="11018838" y="3551238"/>
          <p14:tracePt t="16204" x="11002963" y="3551238"/>
          <p14:tracePt t="16237" x="10969625" y="3551238"/>
          <p14:tracePt t="16259" x="10952163" y="3551238"/>
          <p14:tracePt t="16271" x="10887075" y="3584575"/>
          <p14:tracePt t="16284" x="10836275" y="3600450"/>
          <p14:tracePt t="16293" x="10720388" y="3616325"/>
          <p14:tracePt t="16316" x="10704513" y="3616325"/>
          <p14:tracePt t="16338" x="10671175" y="3616325"/>
          <p14:tracePt t="16361" x="10653713" y="3616325"/>
          <p14:tracePt t="16383" x="10604500" y="3649663"/>
          <p14:tracePt t="16405" x="10587038" y="3649663"/>
          <p14:tracePt t="16440" x="10555288" y="3649663"/>
          <p14:tracePt t="16462" x="10555288" y="3616325"/>
          <p14:tracePt t="16484" x="10537825" y="3616325"/>
          <p14:tracePt t="16508" x="10537825" y="3600450"/>
          <p14:tracePt t="16518" x="10488613" y="3584575"/>
          <p14:tracePt t="16529" x="10488613" y="3551238"/>
          <p14:tracePt t="16563" x="10471150" y="3533775"/>
          <p14:tracePt t="16619" x="10437813" y="3533775"/>
          <p14:tracePt t="16631" x="10437813" y="3500438"/>
          <p14:tracePt t="16664" x="10421938" y="3484563"/>
          <p14:tracePt t="16816" x="10421938" y="3467100"/>
          <p14:tracePt t="16845" x="10437813" y="3433763"/>
          <p14:tracePt t="16867" x="10471150" y="3384550"/>
          <p14:tracePt t="16890" x="10488613" y="3368675"/>
          <p14:tracePt t="16901" x="10504488" y="3368675"/>
          <p14:tracePt t="16934" x="10537825" y="3384550"/>
          <p14:tracePt t="16946" x="10587038" y="3433763"/>
          <p14:tracePt t="16968" x="10604500" y="3433763"/>
          <p14:tracePt t="16979" x="10604500" y="3467100"/>
          <p14:tracePt t="16991" x="10604500" y="3484563"/>
          <p14:tracePt t="17002" x="10604500" y="3500438"/>
          <p14:tracePt t="17025" x="10604500" y="3533775"/>
          <p14:tracePt t="17047" x="10537825" y="3600450"/>
          <p14:tracePt t="17058" x="10504488" y="3616325"/>
          <p14:tracePt t="17070" x="10488613" y="3616325"/>
          <p14:tracePt t="17080" x="10471150" y="3649663"/>
          <p14:tracePt t="17103" x="10339388" y="3700463"/>
          <p14:tracePt t="17126" x="10255250" y="3700463"/>
          <p14:tracePt t="17149" x="10190163" y="3667125"/>
          <p14:tracePt t="17160" x="10190163" y="3649663"/>
          <p14:tracePt t="17182" x="10156825" y="3616325"/>
          <p14:tracePt t="17205" x="10156825" y="3584575"/>
          <p14:tracePt t="17227" x="10156825" y="3500438"/>
          <p14:tracePt t="17238" x="10190163" y="3500438"/>
          <p14:tracePt t="17261" x="10206038" y="3467100"/>
          <p14:tracePt t="17272" x="10221913" y="3433763"/>
          <p14:tracePt t="17284" x="10306050" y="3417888"/>
          <p14:tracePt t="17305" x="10321925" y="3417888"/>
          <p14:tracePt t="17317" x="10339388" y="3417888"/>
          <p14:tracePt t="17328" x="10372725" y="3417888"/>
          <p14:tracePt t="17339" x="10421938" y="3467100"/>
          <p14:tracePt t="17363" x="10437813" y="3484563"/>
          <p14:tracePt t="17385" x="10471150" y="3500438"/>
          <p14:tracePt t="17385" x="10471150" y="3533775"/>
          <p14:tracePt t="17396" x="10488613" y="3533775"/>
          <p14:tracePt t="17407" x="10488613" y="3584575"/>
          <p14:tracePt t="17429" x="10488613" y="3600450"/>
          <p14:tracePt t="17452" x="10488613" y="3616325"/>
          <p14:tracePt t="17462" x="10488613" y="3649663"/>
          <p14:tracePt t="17475" x="10471150" y="3649663"/>
          <p14:tracePt t="17486" x="10437813" y="3649663"/>
          <p14:tracePt t="17497" x="10437813" y="3667125"/>
          <p14:tracePt t="17520" x="10372725" y="3649663"/>
          <p14:tracePt t="17542" x="10306050" y="3600450"/>
          <p14:tracePt t="17553" x="10272713" y="3584575"/>
          <p14:tracePt t="17576" x="10221913" y="3551238"/>
          <p14:tracePt t="17587" x="10221913" y="3533775"/>
          <p14:tracePt t="17597" x="10221913" y="3500438"/>
          <p14:tracePt t="17620" x="10206038" y="3484563"/>
          <p14:tracePt t="17634" x="10206038" y="3467100"/>
          <p14:tracePt t="17665" x="10206038" y="3433763"/>
          <p14:tracePt t="17677" x="10221913" y="3433763"/>
          <p14:tracePt t="17755" x="10221913" y="3467100"/>
          <p14:tracePt t="17768" x="10255250" y="3467100"/>
          <p14:tracePt t="17790" x="10255250" y="3484563"/>
          <p14:tracePt t="17812" x="10255250" y="3500438"/>
          <p14:tracePt t="17835" x="10255250" y="3533775"/>
          <p14:tracePt t="17857" x="10255250" y="3551238"/>
          <p14:tracePt t="17868" x="10221913" y="3551238"/>
          <p14:tracePt t="17958" x="10206038" y="3551238"/>
          <p14:tracePt t="17992" x="10206038" y="3533775"/>
          <p14:tracePt t="18003" x="10190163" y="3533775"/>
          <p14:tracePt t="18047" x="10190163" y="3500438"/>
          <p14:tracePt t="18082" x="10190163" y="3467100"/>
          <p14:tracePt t="18093" x="10206038" y="3433763"/>
          <p14:tracePt t="18106" x="10221913" y="3433763"/>
          <p14:tracePt t="18118" x="10272713" y="3384550"/>
          <p14:tracePt t="18127" x="10306050" y="3368675"/>
          <p14:tracePt t="18138" x="10339388" y="3368675"/>
          <p14:tracePt t="18160" x="10372725" y="3368675"/>
          <p14:tracePt t="18172" x="10388600" y="3368675"/>
          <p14:tracePt t="18193" x="10421938" y="3368675"/>
          <p14:tracePt t="18216" x="10421938" y="3384550"/>
          <p14:tracePt t="18240" x="10437813" y="3417888"/>
          <p14:tracePt t="18251" x="10437813" y="3433763"/>
          <p14:tracePt t="18285" x="10437813" y="3467100"/>
          <p14:tracePt t="18341" x="10421938" y="3484563"/>
          <p14:tracePt t="18351" x="10388600" y="3484563"/>
          <p14:tracePt t="18374" x="10372725" y="3467100"/>
          <p14:tracePt t="18396" x="10339388" y="3467100"/>
          <p14:tracePt t="18408" x="10339388" y="3433763"/>
          <p14:tracePt t="18419" x="10321925" y="3433763"/>
          <p14:tracePt t="18430" x="10306050" y="3417888"/>
          <p14:tracePt t="18476" x="10321925" y="3351213"/>
          <p14:tracePt t="18498" x="10372725" y="3302000"/>
          <p14:tracePt t="18509" x="10471150" y="3219450"/>
          <p14:tracePt t="18520" x="10471150" y="3201988"/>
          <p14:tracePt t="18534" x="10488613" y="3201988"/>
          <p14:tracePt t="18543" x="10504488" y="3201988"/>
          <p14:tracePt t="18566" x="10537825" y="3201988"/>
          <p14:tracePt t="18576" x="10555288" y="3219450"/>
          <p14:tracePt t="18599" x="10587038" y="3268663"/>
          <p14:tracePt t="18621" x="10587038" y="3368675"/>
          <p14:tracePt t="18634" x="10604500" y="3384550"/>
          <p14:tracePt t="18644" x="10604500" y="3417888"/>
          <p14:tracePt t="18655" x="10604500" y="3467100"/>
          <p14:tracePt t="18667" x="10604500" y="3484563"/>
          <p14:tracePt t="18691" x="10555288" y="3533775"/>
          <p14:tracePt t="18711" x="10537825" y="3533775"/>
          <p14:tracePt t="18733" x="10504488" y="3533775"/>
          <p14:tracePt t="18768" x="10488613" y="3533775"/>
          <p14:tracePt t="18791" x="10488613" y="3500438"/>
          <p14:tracePt t="18858" x="10488613" y="3484563"/>
          <p14:tracePt t="18936" x="10504488" y="3484563"/>
          <p14:tracePt t="18951" x="10537825" y="3500438"/>
          <p14:tracePt t="18959" x="10587038" y="3551238"/>
          <p14:tracePt t="18981" x="10604500" y="3584575"/>
          <p14:tracePt t="18993" x="10620375" y="3584575"/>
          <p14:tracePt t="19027" x="10653713" y="3600450"/>
          <p14:tracePt t="19029" x="10671175" y="3600450"/>
          <p14:tracePt t="19060" x="10853738" y="3700463"/>
          <p14:tracePt t="19071" x="10952163" y="3716338"/>
          <p14:tracePt t="19084" x="10969625" y="3716338"/>
          <p14:tracePt t="19094" x="11002963" y="3716338"/>
          <p14:tracePt t="19106" x="11018838" y="3716338"/>
          <p14:tracePt t="19195" x="11018838" y="3700463"/>
          <p14:tracePt t="19228" x="11018838" y="3667125"/>
          <p14:tracePt t="19240" x="11052175" y="3667125"/>
          <p14:tracePt t="19488" x="11018838" y="3667125"/>
          <p14:tracePt t="19780" x="11002963" y="3667125"/>
          <p14:tracePt t="19825" x="11002963" y="3649663"/>
          <p14:tracePt t="20095" x="10969625" y="3649663"/>
          <p14:tracePt t="20129" x="10969625" y="3616325"/>
          <p14:tracePt t="20175" x="10969625" y="3600450"/>
          <p14:tracePt t="20456" x="10952163" y="3600450"/>
          <p14:tracePt t="20592" x="10952163" y="3616325"/>
          <p14:tracePt t="20658" x="10969625" y="3616325"/>
          <p14:tracePt t="20669" x="10969625" y="3649663"/>
          <p14:tracePt t="20725" x="10952163" y="3649663"/>
          <p14:tracePt t="20760" x="10936288" y="3649663"/>
          <p14:tracePt t="20782" x="10887075" y="3616325"/>
          <p14:tracePt t="20793" x="10853738" y="3600450"/>
          <p14:tracePt t="20805" x="10787063" y="3551238"/>
          <p14:tracePt t="20826" x="10769600" y="3533775"/>
          <p14:tracePt t="20838" x="10704513" y="3484563"/>
          <p14:tracePt t="20851" x="10671175" y="3484563"/>
          <p14:tracePt t="20860" x="10671175" y="3467100"/>
          <p14:tracePt t="20883" x="10671175" y="3433763"/>
          <p14:tracePt t="20894" x="10671175" y="3417888"/>
          <p14:tracePt t="20961" x="10704513" y="3433763"/>
          <p14:tracePt t="20984" x="10704513" y="3467100"/>
          <p14:tracePt t="21008" x="10671175" y="3500438"/>
          <p14:tracePt t="21029" x="10653713" y="3533775"/>
          <p14:tracePt t="21062" x="10604500" y="3533775"/>
          <p14:tracePt t="21086" x="10587038" y="3533775"/>
          <p14:tracePt t="21086" x="10555288" y="3533775"/>
          <p14:tracePt t="21097" x="10537825" y="3533775"/>
          <p14:tracePt t="21108" x="10504488" y="3533775"/>
          <p14:tracePt t="21120" x="10504488" y="3500438"/>
          <p14:tracePt t="21142" x="10488613" y="3500438"/>
          <p14:tracePt t="21166" x="10488613" y="3484563"/>
          <p14:tracePt t="21187" x="10471150" y="3467100"/>
          <p14:tracePt t="21322" x="10471150" y="3484563"/>
          <p14:tracePt t="21335" x="10471150" y="3500438"/>
          <p14:tracePt t="21344" x="10437813" y="3533775"/>
          <p14:tracePt t="21368" x="10437813" y="3551238"/>
          <p14:tracePt t="21412" x="10421938" y="3551238"/>
          <p14:tracePt t="21457" x="10388600" y="3551238"/>
          <p14:tracePt t="21492" x="10372725" y="3533775"/>
          <p14:tracePt t="21503" x="10339388" y="3500438"/>
          <p14:tracePt t="21513" x="10321925" y="3484563"/>
          <p14:tracePt t="21524" x="10306050" y="3467100"/>
          <p14:tracePt t="21547" x="10306050" y="3433763"/>
          <p14:tracePt t="21569" x="10321925" y="3417888"/>
          <p14:tracePt t="21581" x="10339388" y="3384550"/>
          <p14:tracePt t="21591" x="10388600" y="3368675"/>
          <p14:tracePt t="21603" x="10488613" y="3317875"/>
          <p14:tracePt t="21614" x="10504488" y="3317875"/>
          <p14:tracePt t="21625" x="10555288" y="3317875"/>
          <p14:tracePt t="21637" x="10620375" y="3317875"/>
          <p14:tracePt t="21648" x="10653713" y="3317875"/>
          <p14:tracePt t="21659" x="10671175" y="3351213"/>
          <p14:tracePt t="21671" x="10704513" y="3368675"/>
          <p14:tracePt t="21693" x="10720388" y="3384550"/>
          <p14:tracePt t="21704" x="10737850" y="3417888"/>
          <p14:tracePt t="21718" x="10737850" y="3467100"/>
          <p14:tracePt t="21726" x="10737850" y="3484563"/>
          <p14:tracePt t="21749" x="10720388" y="3500438"/>
          <p14:tracePt t="21794" x="10704513" y="3500438"/>
          <p14:tracePt t="21862" x="10704513" y="3484563"/>
          <p14:tracePt t="21907" x="10704513" y="3384550"/>
          <p14:tracePt t="21929" x="10820400" y="3302000"/>
          <p14:tracePt t="21940" x="10836275" y="3302000"/>
          <p14:tracePt t="21963" x="10853738" y="3302000"/>
          <p14:tracePt t="21985" x="10853738" y="3317875"/>
          <p14:tracePt t="21997" x="10887075" y="3317875"/>
          <p14:tracePt t="22008" x="10887075" y="3351213"/>
          <p14:tracePt t="22030" x="10887075" y="3417888"/>
          <p14:tracePt t="22199" x="10887075" y="3384550"/>
          <p14:tracePt t="22233" x="10887075" y="3368675"/>
          <p14:tracePt t="22311" x="10887075" y="3384550"/>
          <p14:tracePt t="22357" x="10853738" y="3384550"/>
          <p14:tracePt t="22379" x="10769600" y="3500438"/>
          <p14:tracePt t="22391" x="10720388" y="3533775"/>
          <p14:tracePt t="22402" x="10604500" y="3649663"/>
          <p14:tracePt t="22413" x="10555288" y="3667125"/>
          <p14:tracePt t="22424" x="10504488" y="3700463"/>
          <p14:tracePt t="22458" x="10488613" y="3700463"/>
          <p14:tracePt t="22593" x="10504488" y="3700463"/>
          <p14:tracePt t="22604" x="10537825" y="3667125"/>
          <p14:tracePt t="22617" x="10604500" y="3649663"/>
          <p14:tracePt t="22626" x="10737850" y="3584575"/>
          <p14:tracePt t="22638" x="10836275" y="3551238"/>
          <p14:tracePt t="22651" x="10936288" y="3500438"/>
          <p14:tracePt t="22661" x="11134725" y="3484563"/>
          <p14:tracePt t="22672" x="11185525" y="3467100"/>
          <p14:tracePt t="22684" x="11285538" y="3467100"/>
          <p14:tracePt t="22694" x="11301413" y="3467100"/>
          <p14:tracePt t="22796" x="11285538" y="3467100"/>
          <p14:tracePt t="22818" x="11252200" y="3467100"/>
          <p14:tracePt t="22829" x="11234738" y="3467100"/>
          <p14:tracePt t="22841" x="11185525" y="3467100"/>
          <p14:tracePt t="22852" x="11052175" y="3533775"/>
          <p14:tracePt t="22863" x="10969625" y="3551238"/>
          <p14:tracePt t="22874" x="10936288" y="3584575"/>
          <p14:tracePt t="22886" x="10720388" y="3700463"/>
          <p14:tracePt t="22896" x="10620375" y="3767138"/>
          <p14:tracePt t="22908" x="10388600" y="3932238"/>
          <p14:tracePt t="22919" x="10306050" y="3998913"/>
          <p14:tracePt t="22930" x="10221913" y="4048125"/>
          <p14:tracePt t="22942" x="9907588" y="4230688"/>
          <p14:tracePt t="22953" x="9791700" y="4346575"/>
          <p14:tracePt t="22964" x="9459913" y="4579938"/>
          <p14:tracePt t="22976" x="9293225" y="4695825"/>
          <p14:tracePt t="22999" x="8845550" y="5010150"/>
          <p14:tracePt t="23009" x="8778875" y="5094288"/>
          <p14:tracePt t="23020" x="8580438" y="5326063"/>
          <p14:tracePt t="23034" x="8529638" y="5375275"/>
          <p14:tracePt t="23043" x="8447088" y="5426075"/>
          <p14:tracePt t="23054" x="8313738" y="5541963"/>
          <p14:tracePt t="23077" x="8247063" y="5591175"/>
          <p14:tracePt t="23077" x="8081963" y="5673725"/>
          <p14:tracePt t="23088" x="8015288" y="5673725"/>
          <p14:tracePt t="23101" x="7948613" y="5673725"/>
          <p14:tracePt t="23111" x="7799388" y="5673725"/>
          <p14:tracePt t="23122" x="7732713" y="5673725"/>
          <p14:tracePt t="23134" x="7500938" y="5591175"/>
          <p14:tracePt t="23144" x="7400925" y="5591175"/>
          <p14:tracePt t="23156" x="7235825" y="5591175"/>
          <p14:tracePt t="23167" x="6819900" y="5608638"/>
          <p14:tracePt t="23178" x="6654800" y="5608638"/>
          <p14:tracePt t="23201" x="6289675" y="5591175"/>
          <p14:tracePt t="23201" x="6122988" y="5591175"/>
          <p14:tracePt t="23211" x="6007100" y="5541963"/>
          <p14:tracePt t="23224" x="5842000" y="5426075"/>
          <p14:tracePt t="23234" x="5775325" y="5375275"/>
          <p14:tracePt t="23245" x="5726113" y="5276850"/>
          <p14:tracePt t="23257" x="5626100" y="4927600"/>
          <p14:tracePt t="23269" x="5608638" y="4811713"/>
          <p14:tracePt t="23279" x="5510213" y="4513263"/>
          <p14:tracePt t="23291" x="5492750" y="4462463"/>
          <p14:tracePt t="23302" x="5492750" y="4413250"/>
          <p14:tracePt t="23324" x="5443538" y="4346575"/>
          <p14:tracePt t="23336" x="5443538" y="4330700"/>
          <p14:tracePt t="23369" x="5376863" y="4297363"/>
          <p14:tracePt t="23381" x="5327650" y="4297363"/>
          <p14:tracePt t="23391" x="5145088" y="4297363"/>
          <p14:tracePt t="23403" x="5094288" y="4297363"/>
          <p14:tracePt t="23414" x="4995863" y="4281488"/>
          <p14:tracePt t="23449" x="4662488" y="4230688"/>
          <p14:tracePt t="23460" x="4397375" y="4181475"/>
          <p14:tracePt t="23471" x="4016375" y="4130675"/>
          <p14:tracePt t="23484" x="3651250" y="4114800"/>
          <p14:tracePt t="23493" x="3451225" y="4065588"/>
          <p14:tracePt t="23504" x="3219450" y="4048125"/>
          <p14:tracePt t="23518" x="3103563" y="4014788"/>
          <p14:tracePt t="23526" x="3036888" y="3998913"/>
          <p14:tracePt t="23538" x="2936875" y="3948113"/>
          <p14:tracePt t="23551" x="2921000" y="3932238"/>
          <p14:tracePt t="23752" x="2936875" y="3932238"/>
          <p14:tracePt t="23763" x="2936875" y="3948113"/>
          <p14:tracePt t="23774" x="2970213" y="3948113"/>
          <p14:tracePt t="23787" x="3136900" y="3998913"/>
          <p14:tracePt t="23805" x="3203575" y="4014788"/>
          <p14:tracePt t="23807" x="3335338" y="4048125"/>
          <p14:tracePt t="23819" x="3600450" y="4048125"/>
          <p14:tracePt t="23831" x="3684588" y="4048125"/>
          <p14:tracePt t="23842" x="3998913" y="4048125"/>
          <p14:tracePt t="23853" x="4083050" y="4065588"/>
          <p14:tracePt t="23864" x="4116388" y="4065588"/>
          <p14:tracePt t="23977" x="4132263" y="4065588"/>
          <p14:tracePt t="23988" x="4165600" y="4065588"/>
          <p14:tracePt t="24000" x="4198938" y="4065588"/>
          <p14:tracePt t="24012" x="4248150" y="4098925"/>
          <p14:tracePt t="24021" x="4695825" y="4130675"/>
          <p14:tracePt t="24034" x="4995863" y="4130675"/>
          <p14:tracePt t="24057" x="5973763" y="4130675"/>
          <p14:tracePt t="24057" x="6356350" y="4130675"/>
          <p14:tracePt t="24067" x="6754813" y="4114800"/>
          <p14:tracePt t="24080" x="7750175" y="4098925"/>
          <p14:tracePt t="24089" x="8148638" y="4065588"/>
          <p14:tracePt t="24101" x="9226550" y="4065588"/>
          <p14:tracePt t="24112" x="9459913" y="4065588"/>
          <p14:tracePt t="24124" x="9740900" y="4065588"/>
          <p14:tracePt t="24134" x="10090150" y="4065588"/>
          <p14:tracePt t="24147" x="10156825" y="4065588"/>
          <p14:tracePt t="24157" x="10306050" y="4065588"/>
          <p14:tracePt t="24259" x="10321925" y="4048125"/>
          <p14:tracePt t="24282" x="10339388" y="4048125"/>
          <p14:tracePt t="24304" x="10388600" y="4048125"/>
          <p14:tracePt t="24324" x="10388600" y="4014788"/>
          <p14:tracePt t="24404" x="10372725" y="4014788"/>
          <p14:tracePt t="24417" x="10339388" y="4048125"/>
          <p14:tracePt t="24426" x="10272713" y="4048125"/>
          <p14:tracePt t="24437" x="10156825" y="4065588"/>
          <p14:tracePt t="24451" x="10072688" y="4098925"/>
          <p14:tracePt t="24460" x="9956800" y="4114800"/>
          <p14:tracePt t="24472" x="9791700" y="4130675"/>
          <p14:tracePt t="24485" x="9707563" y="4130675"/>
          <p14:tracePt t="24506" x="9691688" y="4164013"/>
          <p14:tracePt t="24530" x="9691688" y="4130675"/>
          <p14:tracePt t="24539" x="9707563" y="4130675"/>
          <p14:tracePt t="24551" x="9740900" y="4114800"/>
          <p14:tracePt t="24562" x="9758363" y="4098925"/>
          <p14:tracePt t="24574" x="9791700" y="4065588"/>
          <p14:tracePt t="24584" x="9907588" y="3981450"/>
          <p14:tracePt t="24595" x="9956800" y="3948113"/>
          <p14:tracePt t="24607" x="10023475" y="3898900"/>
          <p14:tracePt t="24619" x="10139363" y="3816350"/>
          <p14:tracePt t="24629" x="10190163" y="3783013"/>
          <p14:tracePt t="24640" x="10306050" y="3716338"/>
          <p14:tracePt t="24651" x="10321925" y="3716338"/>
          <p14:tracePt t="24662" x="10339388" y="3700463"/>
          <p14:tracePt t="24675" x="10471150" y="3700463"/>
          <p14:tracePt t="24685" x="10504488" y="3700463"/>
          <p14:tracePt t="24697" x="10620375" y="3767138"/>
          <p14:tracePt t="24708" x="10704513" y="3816350"/>
          <p14:tracePt t="24719" x="10737850" y="3883025"/>
          <p14:tracePt t="24729" x="10853738" y="4114800"/>
          <p14:tracePt t="24753" x="10887075" y="4181475"/>
          <p14:tracePt t="24753" x="10902950" y="4495800"/>
          <p14:tracePt t="24764" x="10887075" y="4645025"/>
          <p14:tracePt t="24775" x="10769600" y="4960938"/>
          <p14:tracePt t="24787" x="10471150" y="5475288"/>
          <p14:tracePt t="24797" x="10306050" y="5641975"/>
          <p14:tracePt t="24809" x="9923463" y="5824538"/>
          <p14:tracePt t="24820" x="9858375" y="5873750"/>
          <p14:tracePt t="24834" x="9691688" y="5889625"/>
          <p14:tracePt t="24842" x="9442450" y="5889625"/>
          <p14:tracePt t="24854" x="9342438" y="5889625"/>
          <p14:tracePt t="24867" x="9061450" y="5824538"/>
          <p14:tracePt t="24877" x="8994775" y="5773738"/>
          <p14:tracePt t="24887" x="8828088" y="5724525"/>
          <p14:tracePt t="24910" x="8547100" y="5608638"/>
          <p14:tracePt t="24922" x="8480425" y="5541963"/>
          <p14:tracePt t="24955" x="8480425" y="5491163"/>
          <p14:tracePt t="24968" x="8480425" y="5475288"/>
          <p14:tracePt t="24978" x="8612188" y="5408613"/>
          <p14:tracePt t="24989" x="8696325" y="5375275"/>
          <p14:tracePt t="25001" x="8763000" y="5359400"/>
          <p14:tracePt t="25012" x="8961438" y="5359400"/>
          <p14:tracePt t="25022" x="9061450" y="5326063"/>
          <p14:tracePt t="25045" x="9459913" y="5326063"/>
          <p14:tracePt t="25057" x="9558338" y="5326063"/>
          <p14:tracePt t="25068" x="9758363" y="5310188"/>
          <p14:tracePt t="25079" x="9791700" y="5310188"/>
          <p14:tracePt t="25135" x="9791700" y="5276850"/>
          <p14:tracePt t="25157" x="9807575" y="5259388"/>
          <p14:tracePt t="25169" x="9807575" y="5192713"/>
          <p14:tracePt t="25180" x="9840913" y="5043488"/>
          <p14:tracePt t="25191" x="9858375" y="4960938"/>
          <p14:tracePt t="25202" x="9858375" y="4860925"/>
          <p14:tracePt t="25214" x="9974263" y="4495800"/>
          <p14:tracePt t="25225" x="9990138" y="4346575"/>
          <p14:tracePt t="25237" x="10040938" y="4164013"/>
          <p14:tracePt t="25247" x="10072688" y="4098925"/>
          <p14:tracePt t="25259" x="10072688" y="4048125"/>
          <p14:tracePt t="25270" x="10106025" y="3932238"/>
          <p14:tracePt t="25315" x="10106025" y="3898900"/>
          <p14:tracePt t="25327" x="10139363" y="3898900"/>
          <p14:tracePt t="25552" x="10106025" y="3898900"/>
          <p14:tracePt t="25574" x="10090150" y="3932238"/>
          <p14:tracePt t="25596" x="10072688" y="3932238"/>
          <p14:tracePt t="25608" x="9974263" y="3981450"/>
          <p14:tracePt t="25619" x="9956800" y="3981450"/>
          <p14:tracePt t="25630" x="9874250" y="4014788"/>
          <p14:tracePt t="25641" x="9858375" y="4014788"/>
          <p14:tracePt t="25664" x="9840913" y="4014788"/>
          <p14:tracePt t="25710" x="9840913" y="4048125"/>
          <p14:tracePt t="25720" x="9807575" y="4048125"/>
          <p14:tracePt t="25743" x="9791700" y="4048125"/>
          <p14:tracePt t="25766" x="9758363" y="4048125"/>
          <p14:tracePt t="25787" x="9758363" y="4065588"/>
          <p14:tracePt t="25934" x="9758363" y="4048125"/>
          <p14:tracePt t="25957" x="9758363" y="4014788"/>
          <p14:tracePt t="25991" x="9758363" y="3998913"/>
          <p14:tracePt t="26351" x="9740900" y="3998913"/>
          <p14:tracePt t="26362" x="9675813" y="4014788"/>
          <p14:tracePt t="26374" x="9509125" y="4048125"/>
          <p14:tracePt t="26385" x="9293225" y="4065588"/>
          <p14:tracePt t="26396" x="9110663" y="4114800"/>
          <p14:tracePt t="26407" x="8729663" y="4214813"/>
          <p14:tracePt t="26419" x="8645525" y="4248150"/>
          <p14:tracePt t="26429" x="8480425" y="4281488"/>
          <p14:tracePt t="27836" x="8496300" y="4297363"/>
          <p14:tracePt t="27847" x="8529638" y="4330700"/>
          <p14:tracePt t="27858" x="8580438" y="4346575"/>
          <p14:tracePt t="27869" x="8612188" y="4379913"/>
          <p14:tracePt t="27880" x="8845550" y="4397375"/>
          <p14:tracePt t="27892" x="9010650" y="4397375"/>
          <p14:tracePt t="27903" x="9675813" y="4330700"/>
          <p14:tracePt t="27914" x="9923463" y="4297363"/>
          <p14:tracePt t="27925" x="10106025" y="4281488"/>
          <p14:tracePt t="27936" x="10471150" y="4230688"/>
          <p14:tracePt t="27951" x="10587038" y="4230688"/>
          <p14:tracePt t="27972" x="11069638" y="4114800"/>
          <p14:tracePt t="27993" x="11468100" y="4098925"/>
          <p14:tracePt t="28016" x="11566525" y="4098925"/>
          <p14:tracePt t="28060" x="11566525" y="4114800"/>
          <p14:tracePt t="28128" x="11533188" y="4114800"/>
          <p14:tracePt t="28150" x="11517313" y="4114800"/>
          <p14:tracePt t="28161" x="11468100" y="4130675"/>
          <p14:tracePt t="28173" x="11450638" y="4130675"/>
          <p14:tracePt t="28184" x="11417300" y="4164013"/>
          <p14:tracePt t="28195" x="11350625" y="4164013"/>
          <p14:tracePt t="28218" x="11334750" y="4164013"/>
          <p14:tracePt t="28219" x="11218863" y="4181475"/>
          <p14:tracePt t="28241" x="11168063" y="4181475"/>
          <p14:tracePt t="28241" x="11052175" y="4214813"/>
          <p14:tracePt t="28263" x="11002963" y="4230688"/>
          <p14:tracePt t="28286" x="10969625" y="4230688"/>
          <p14:tracePt t="28286" x="10952163" y="4230688"/>
          <p14:tracePt t="28296" x="10936288" y="4230688"/>
          <p14:tracePt t="28308" x="10836275" y="4248150"/>
          <p14:tracePt t="28331" x="10437813" y="4330700"/>
          <p14:tracePt t="28342" x="10339388" y="4330700"/>
          <p14:tracePt t="28376" x="10106025" y="4330700"/>
          <p14:tracePt t="28387" x="10090150" y="4297363"/>
          <p14:tracePt t="28421" x="10090150" y="4248150"/>
          <p14:tracePt t="28434" x="10090150" y="4230688"/>
          <p14:tracePt t="28443" x="10206038" y="4098925"/>
          <p14:tracePt t="28454" x="10255250" y="4014788"/>
          <p14:tracePt t="28468" x="10321925" y="3948113"/>
          <p14:tracePt t="28476" x="10471150" y="3767138"/>
          <p14:tracePt t="28488" x="10504488" y="3733800"/>
          <p14:tracePt t="28501" x="10604500" y="3700463"/>
          <p14:tracePt t="28510" x="10620375" y="3667125"/>
          <p14:tracePt t="28522" x="10671175" y="3700463"/>
          <p14:tracePt t="28534" x="10720388" y="3716338"/>
          <p14:tracePt t="28544" x="10769600" y="3767138"/>
          <p14:tracePt t="28555" x="10836275" y="3865563"/>
          <p14:tracePt t="28567" x="10836275" y="3883025"/>
          <p14:tracePt t="28578" x="10853738" y="3932238"/>
          <p14:tracePt t="28589" x="10887075" y="4014788"/>
          <p14:tracePt t="28601" x="10887075" y="4048125"/>
          <p14:tracePt t="28612" x="10887075" y="4130675"/>
          <p14:tracePt t="28624" x="10887075" y="4164013"/>
          <p14:tracePt t="28635" x="10887075" y="4181475"/>
          <p14:tracePt t="28645" x="10853738" y="4230688"/>
          <p14:tracePt t="28668" x="10853738" y="4248150"/>
          <p14:tracePt t="28692" x="10836275" y="4248150"/>
          <p14:tracePt t="28702" x="10820400" y="4248150"/>
          <p14:tracePt t="28725" x="10787063" y="4248150"/>
          <p14:tracePt t="28736" x="10671175" y="4248150"/>
          <p14:tracePt t="28747" x="10604500" y="4248150"/>
          <p14:tracePt t="28758" x="10437813" y="4230688"/>
          <p14:tracePt t="28770" x="10339388" y="4214813"/>
          <p14:tracePt t="28781" x="10255250" y="4214813"/>
          <p14:tracePt t="28792" x="10040938" y="4214813"/>
          <p14:tracePt t="28804" x="9923463" y="4214813"/>
          <p14:tracePt t="28814" x="9558338" y="4214813"/>
          <p14:tracePt t="28826" x="9393238" y="4230688"/>
          <p14:tracePt t="28838" x="9244013" y="4248150"/>
          <p14:tracePt t="28851" x="8878888" y="4297363"/>
          <p14:tracePt t="28859" x="8662988" y="4330700"/>
          <p14:tracePt t="28871" x="8429625" y="4346575"/>
          <p14:tracePt t="28884" x="8331200" y="4346575"/>
          <p14:tracePt t="28893" x="8313738" y="4346575"/>
          <p14:tracePt t="28904" x="8197850" y="4346575"/>
          <p14:tracePt t="28918" x="8181975" y="4346575"/>
          <p14:tracePt t="28927" x="8131175" y="4346575"/>
          <p14:tracePt t="28938" x="8131175" y="4379913"/>
          <p14:tracePt t="28951" x="8097838" y="4379913"/>
          <p14:tracePt t="28972" x="8081963" y="4379913"/>
          <p14:tracePt t="29017" x="8066088" y="4379913"/>
          <p14:tracePt t="29028" x="8066088" y="4397375"/>
          <p14:tracePt t="29039" x="8032750" y="4397375"/>
          <p14:tracePt t="29062" x="8032750" y="4413250"/>
          <p14:tracePt t="29084" x="8015288" y="4413250"/>
          <p14:tracePt t="29107" x="8015288" y="4446588"/>
          <p14:tracePt t="29118" x="7981950" y="4446588"/>
          <p14:tracePt t="29129" x="7915275" y="4513263"/>
          <p14:tracePt t="29140" x="7899400" y="4513263"/>
          <p14:tracePt t="29152" x="7866063" y="4529138"/>
          <p14:tracePt t="29163" x="7850188" y="4529138"/>
          <p14:tracePt t="29175" x="7816850" y="4562475"/>
          <p14:tracePt t="29186" x="7732713" y="4562475"/>
          <p14:tracePt t="29197" x="7683500" y="4579938"/>
          <p14:tracePt t="29208" x="7500938" y="4613275"/>
          <p14:tracePt t="29219" x="7400925" y="4613275"/>
          <p14:tracePt t="29230" x="7285038" y="4613275"/>
          <p14:tracePt t="29242" x="7053263" y="4629150"/>
          <p14:tracePt t="29253" x="6953250" y="4629150"/>
          <p14:tracePt t="29264" x="6819900" y="4629150"/>
          <p14:tracePt t="29275" x="6754813" y="4629150"/>
          <p14:tracePt t="29287" x="6721475" y="4629150"/>
          <p14:tracePt t="29301" x="6688138" y="4629150"/>
          <p14:tracePt t="29366" x="6688138" y="4613275"/>
          <p14:tracePt t="30232" x="6688138" y="4629150"/>
          <p14:tracePt t="30243" x="6721475" y="4695825"/>
          <p14:tracePt t="30255" x="6804025" y="4762500"/>
          <p14:tracePt t="30268" x="6937375" y="4911725"/>
          <p14:tracePt t="30277" x="7269163" y="5076825"/>
          <p14:tracePt t="30288" x="8596313" y="5326063"/>
          <p14:tracePt t="30300" x="9442450" y="5326063"/>
          <p14:tracePt t="30310" x="10040938" y="5326063"/>
          <p14:tracePt t="30322" x="11517313" y="5326063"/>
          <p14:tracePt t="30334" x="11849100" y="5326063"/>
          <p14:tracePt t="30344" x="12214225" y="5326063"/>
          <p14:tracePt t="30356" x="12314238" y="5326063"/>
          <p14:tracePt t="30400" x="12280900" y="5326063"/>
          <p14:tracePt t="30413" x="12263438" y="5326063"/>
          <p14:tracePt t="30424" x="12230100" y="5326063"/>
          <p14:tracePt t="30434" x="12196763" y="5326063"/>
          <p14:tracePt t="30446" x="12165013" y="5326063"/>
          <p14:tracePt t="30458" x="11998325" y="5326063"/>
          <p14:tracePt t="30468" x="11931650" y="5326063"/>
          <p14:tracePt t="30480" x="11882438" y="5326063"/>
          <p14:tracePt t="30502" x="11766550" y="5326063"/>
          <p14:tracePt t="30513" x="11749088" y="5326063"/>
          <p14:tracePt t="30524" x="11733213" y="5326063"/>
          <p14:tracePt t="30535" x="11682413" y="5326063"/>
          <p14:tracePt t="30548" x="11566525" y="5359400"/>
          <p14:tracePt t="30558" x="11483975" y="5359400"/>
          <p14:tracePt t="30570" x="11450638" y="5375275"/>
          <p14:tracePt t="30581" x="11301413" y="5426075"/>
          <p14:tracePt t="30592" x="11252200" y="5426075"/>
          <p14:tracePt t="30603" x="11118850" y="5475288"/>
          <p14:tracePt t="30617" x="11069638" y="5491163"/>
          <p14:tracePt t="30626" x="10969625" y="5524500"/>
          <p14:tracePt t="30638" x="10737850" y="5608638"/>
          <p14:tracePt t="30660" x="10587038" y="5641975"/>
          <p14:tracePt t="30670" x="10537825" y="5641975"/>
          <p14:tracePt t="30684" x="10488613" y="5641975"/>
          <p14:tracePt t="30693" x="10471150" y="5641975"/>
          <p14:tracePt t="30703" x="10471150" y="5608638"/>
          <p14:tracePt t="30718" x="10421938" y="5557838"/>
          <p14:tracePt t="30738" x="10339388" y="5491163"/>
          <p14:tracePt t="30750" x="10255250" y="5326063"/>
          <p14:tracePt t="30760" x="10221913" y="5276850"/>
          <p14:tracePt t="30771" x="10156825" y="5143500"/>
          <p14:tracePt t="30784" x="10106025" y="5076825"/>
          <p14:tracePt t="30794" x="10090150" y="5027613"/>
          <p14:tracePt t="30806" x="10040938" y="4927600"/>
          <p14:tracePt t="30818" x="10040938" y="4911725"/>
          <p14:tracePt t="30828" x="10023475" y="4894263"/>
          <p14:tracePt t="30840" x="9990138" y="4894263"/>
          <p14:tracePt t="30862" x="9990138" y="4860925"/>
          <p14:tracePt t="30896" x="9990138" y="4845050"/>
          <p14:tracePt t="30918" x="9990138" y="4811713"/>
          <p14:tracePt t="30940" x="9990138" y="4762500"/>
          <p14:tracePt t="30951" x="9990138" y="4745038"/>
          <p14:tracePt t="30986" x="9990138" y="4729163"/>
          <p14:tracePt t="30996" x="10040938" y="4678363"/>
          <p14:tracePt t="31008" x="10072688" y="4629150"/>
          <p14:tracePt t="31031" x="10206038" y="4495800"/>
          <p14:tracePt t="31041" x="10221913" y="4495800"/>
          <p14:tracePt t="31053" x="10321925" y="4446588"/>
          <p14:tracePt t="31075" x="10339388" y="4446588"/>
          <p14:tracePt t="31086" x="10421938" y="4446588"/>
          <p14:tracePt t="31101" x="10471150" y="4446588"/>
          <p14:tracePt t="31121" x="10537825" y="4446588"/>
          <p14:tracePt t="31131" x="10555288" y="4446588"/>
          <p14:tracePt t="31143" x="10604500" y="4513263"/>
          <p14:tracePt t="31155" x="10620375" y="4513263"/>
          <p14:tracePt t="31167" x="10620375" y="4529138"/>
          <p14:tracePt t="31177" x="10704513" y="4629150"/>
          <p14:tracePt t="31188" x="10704513" y="4645025"/>
          <p14:tracePt t="31201" x="10720388" y="4729163"/>
          <p14:tracePt t="31243" x="10720388" y="4745038"/>
          <p14:tracePt t="31256" x="10653713" y="4795838"/>
          <p14:tracePt t="31268" x="10620375" y="4811713"/>
          <p14:tracePt t="31278" x="10555288" y="4845050"/>
          <p14:tracePt t="31289" x="10471150" y="4911725"/>
          <p14:tracePt t="31301" x="10437813" y="4927600"/>
          <p14:tracePt t="31311" x="10388600" y="4960938"/>
          <p14:tracePt t="31322" x="10372725" y="4960938"/>
          <p14:tracePt t="31368" x="10339388" y="4960938"/>
          <p14:tracePt t="31379" x="10321925" y="4960938"/>
          <p14:tracePt t="31491" x="10321925" y="4927600"/>
          <p14:tracePt t="33281" x="10306050" y="4927600"/>
          <p14:tracePt t="33303" x="10272713" y="4927600"/>
          <p14:tracePt t="33317" x="10255250" y="4927600"/>
          <p14:tracePt t="33325" x="10156825" y="4927600"/>
          <p14:tracePt t="33337" x="10106025" y="4927600"/>
          <p14:tracePt t="33348" x="10072688" y="4927600"/>
          <p14:tracePt t="33359" x="10023475" y="4927600"/>
          <p14:tracePt t="33371" x="9990138" y="4927600"/>
          <p14:tracePt t="33384" x="9874250" y="4927600"/>
          <p14:tracePt t="33393" x="9858375" y="4927600"/>
          <p14:tracePt t="33405" x="9807575" y="4894263"/>
          <p14:tracePt t="33418" x="9758363" y="4811713"/>
          <p14:tracePt t="33426" x="9740900" y="4745038"/>
          <p14:tracePt t="33438" x="9707563" y="4678363"/>
          <p14:tracePt t="33451" x="9707563" y="4645025"/>
          <p14:tracePt t="33472" x="9691688" y="4529138"/>
          <p14:tracePt t="33484" x="9691688" y="4513263"/>
          <p14:tracePt t="33494" x="9740900" y="4413250"/>
          <p14:tracePt t="33505" x="9791700" y="4330700"/>
          <p14:tracePt t="33518" x="9858375" y="4248150"/>
          <p14:tracePt t="33528" x="9974263" y="4130675"/>
          <p14:tracePt t="33539" x="10023475" y="4065588"/>
          <p14:tracePt t="33551" x="10072688" y="4014788"/>
          <p14:tracePt t="33562" x="10221913" y="3898900"/>
          <p14:tracePt t="33574" x="10306050" y="3865563"/>
          <p14:tracePt t="33585" x="10437813" y="3783013"/>
          <p14:tracePt t="33596" x="10471150" y="3783013"/>
          <p14:tracePt t="33652" x="10488613" y="3783013"/>
          <p14:tracePt t="33674" x="10504488" y="3832225"/>
          <p14:tracePt t="33685" x="10504488" y="3865563"/>
          <p14:tracePt t="33697" x="10537825" y="3883025"/>
          <p14:tracePt t="33708" x="10537825" y="3898900"/>
          <p14:tracePt t="33730" x="10555288" y="3998913"/>
          <p14:tracePt t="33754" x="10587038" y="4014788"/>
          <p14:tracePt t="33754" x="10587038" y="4098925"/>
          <p14:tracePt t="33768" x="10604500" y="4114800"/>
          <p14:tracePt t="33775" x="10604500" y="4130675"/>
          <p14:tracePt t="33786" x="10604500" y="4181475"/>
          <p14:tracePt t="33809" x="10604500" y="4214813"/>
          <p14:tracePt t="33820" x="10604500" y="4230688"/>
          <p14:tracePt t="33843" x="10604500" y="4248150"/>
          <p14:tracePt t="33866" x="10604500" y="4281488"/>
          <p14:tracePt t="33888" x="10604500" y="4297363"/>
          <p14:tracePt t="33937" x="10604500" y="4330700"/>
          <p14:tracePt t="33956" x="10587038" y="4330700"/>
          <p14:tracePt t="33968" x="10587038" y="4346575"/>
          <p14:tracePt t="34012" x="10587038" y="4379913"/>
          <p14:tracePt t="34034" x="10587038" y="4413250"/>
          <p14:tracePt t="34057" x="10587038" y="4446588"/>
          <p14:tracePt t="34080" x="10587038" y="4513263"/>
          <p14:tracePt t="34080" x="10587038" y="4529138"/>
          <p14:tracePt t="34102" x="10587038" y="4562475"/>
          <p14:tracePt t="34113" x="10555288" y="4562475"/>
          <p14:tracePt t="34181" x="10555288" y="4579938"/>
          <p14:tracePt t="34204" x="10537825" y="4579938"/>
          <p14:tracePt t="34225" x="10537825" y="4613275"/>
          <p14:tracePt t="34247" x="10504488" y="4613275"/>
          <p14:tracePt t="34327" x="10488613" y="4629150"/>
          <p14:tracePt t="34361" x="10471150" y="4629150"/>
          <p14:tracePt t="34372" x="10437813" y="4629150"/>
          <p14:tracePt t="34442" x="10421938" y="4629150"/>
          <p14:tracePt t="34462" x="10372725" y="4629150"/>
          <p14:tracePt t="34484" x="10339388" y="4645025"/>
          <p14:tracePt t="34496" x="10321925" y="4645025"/>
          <p14:tracePt t="34507" x="10306050" y="4629150"/>
          <p14:tracePt t="34518" x="10255250" y="4613275"/>
          <p14:tracePt t="34540" x="10255250" y="4579938"/>
          <p14:tracePt t="34552" x="10206038" y="4579938"/>
          <p14:tracePt t="34574" x="10190163" y="4579938"/>
          <p14:tracePt t="34597" x="10156825" y="4579938"/>
          <p14:tracePt t="34620" x="10139363" y="4579938"/>
          <p14:tracePt t="34777" x="10106025" y="4579938"/>
          <p14:tracePt t="34821" x="10090150" y="4579938"/>
          <p14:tracePt t="35150" x="10090150" y="4562475"/>
          <p14:tracePt t="40618" x="10072688" y="4562475"/>
          <p14:tracePt t="40639" x="10040938" y="4562475"/>
          <p14:tracePt t="40651" x="9990138" y="4529138"/>
          <p14:tracePt t="40683" x="9923463" y="4529138"/>
          <p14:tracePt t="40695" x="9907588" y="4529138"/>
          <p14:tracePt t="40707" x="8828088" y="4397375"/>
          <p14:tracePt t="40751" x="7700963" y="4413250"/>
          <p14:tracePt t="40751" x="7269163" y="4513263"/>
          <p14:tracePt t="40775" x="4414838" y="5724525"/>
          <p14:tracePt t="40784" x="4397375" y="5724525"/>
          <p14:tracePt t="41201" x="4397375" y="5707063"/>
          <p14:tracePt t="41224" x="4348163" y="5591175"/>
          <p14:tracePt t="41234" x="4314825" y="5524500"/>
          <p14:tracePt t="41246" x="4281488" y="5441950"/>
          <p14:tracePt t="41269" x="4232275" y="5276850"/>
          <p14:tracePt t="41291" x="4298950" y="5192713"/>
          <p14:tracePt t="41303" x="4364038" y="5127625"/>
          <p14:tracePt t="41313" x="4546600" y="4976813"/>
          <p14:tracePt t="41324" x="4646613" y="4927600"/>
          <p14:tracePt t="41336" x="4713288" y="4894263"/>
          <p14:tracePt t="41347" x="4878388" y="4845050"/>
          <p14:tracePt t="41358" x="4978400" y="4845050"/>
          <p14:tracePt t="41369" x="5227638" y="4894263"/>
          <p14:tracePt t="41380" x="5443538" y="4976813"/>
          <p14:tracePt t="41392" x="5559425" y="5076825"/>
          <p14:tracePt t="41403" x="5808663" y="5276850"/>
          <p14:tracePt t="41418" x="5857875" y="5326063"/>
          <p14:tracePt t="41426" x="5924550" y="5426075"/>
          <p14:tracePt t="41449" x="5957888" y="5426075"/>
          <p14:tracePt t="41504" x="5957888" y="5408613"/>
          <p14:tracePt t="41517" x="5957888" y="5359400"/>
          <p14:tracePt t="41527" x="5957888" y="5326063"/>
          <p14:tracePt t="41538" x="5957888" y="5192713"/>
          <p14:tracePt t="41551" x="5957888" y="5159375"/>
          <p14:tracePt t="41584" x="5957888" y="5243513"/>
          <p14:tracePt t="41594" x="5924550" y="5408613"/>
          <p14:tracePt t="41606" x="5908675" y="5591175"/>
          <p14:tracePt t="41618" x="5857875" y="5824538"/>
          <p14:tracePt t="41628" x="5808663" y="5956300"/>
          <p14:tracePt t="41640" x="5791200" y="6072188"/>
          <p14:tracePt t="41650" x="5775325" y="6403975"/>
          <p14:tracePt t="41662" x="5726113" y="6570663"/>
          <p14:tracePt t="41673" x="5726113" y="6686550"/>
          <p14:tracePt t="41684" x="5726113" y="6819900"/>
          <p14:tracePt t="41696" x="5726113" y="6869113"/>
          <p14:tracePt t="41729" x="5726113" y="6819900"/>
          <p14:tracePt t="41741" x="5741988" y="6753225"/>
          <p14:tracePt t="41763" x="5842000" y="6519863"/>
          <p14:tracePt t="41786" x="5957888" y="6272213"/>
          <p14:tracePt t="41797" x="6057900" y="6038850"/>
          <p14:tracePt t="41808" x="6091238" y="5940425"/>
          <p14:tracePt t="41819" x="6140450" y="5791200"/>
          <p14:tracePt t="41831" x="6240463" y="5608638"/>
          <p14:tracePt t="41842" x="6289675" y="5557838"/>
          <p14:tracePt t="41853" x="6356350" y="5475288"/>
          <p14:tracePt t="41875" x="6356350" y="5441950"/>
          <p14:tracePt t="41909" x="6356350" y="5475288"/>
          <p14:tracePt t="41921" x="6372225" y="5475288"/>
          <p14:tracePt t="41934" x="6372225" y="5524500"/>
          <p14:tracePt t="41943" x="6372225" y="5591175"/>
          <p14:tracePt t="41954" x="6372225" y="5673725"/>
          <p14:tracePt t="41967" x="6372225" y="5940425"/>
          <p14:tracePt t="41989" x="6372225" y="6038850"/>
          <p14:tracePt t="41990" x="6372225" y="6122988"/>
          <p14:tracePt t="42001" x="6372225" y="6238875"/>
          <p14:tracePt t="42010" x="6372225" y="6272213"/>
          <p14:tracePt t="42022" x="6372225" y="6288088"/>
          <p14:tracePt t="42057" x="6372225" y="6272213"/>
          <p14:tracePt t="42068" x="6372225" y="6188075"/>
          <p14:tracePt t="42078" x="6372225" y="6122988"/>
          <p14:tracePt t="42089" x="6372225" y="5989638"/>
          <p14:tracePt t="42101" x="6405563" y="5873750"/>
          <p14:tracePt t="42112" x="6423025" y="5773738"/>
          <p14:tracePt t="42124" x="6472238" y="5641975"/>
          <p14:tracePt t="42135" x="6538913" y="5475288"/>
          <p14:tracePt t="42146" x="6554788" y="5426075"/>
          <p14:tracePt t="42157" x="6554788" y="5408613"/>
          <p14:tracePt t="42191" x="6588125" y="5426075"/>
          <p14:tracePt t="42203" x="6588125" y="5541963"/>
          <p14:tracePt t="42213" x="6588125" y="5673725"/>
          <p14:tracePt t="42224" x="6588125" y="5757863"/>
          <p14:tracePt t="42236" x="6588125" y="5889625"/>
          <p14:tracePt t="42247" x="6538913" y="6221413"/>
          <p14:tracePt t="42258" x="6488113" y="6288088"/>
          <p14:tracePt t="42270" x="6488113" y="6305550"/>
          <p14:tracePt t="42280" x="6488113" y="6437313"/>
          <p14:tracePt t="42303" x="6472238" y="6437313"/>
          <p14:tracePt t="42337" x="6438900" y="6437313"/>
          <p14:tracePt t="42351" x="6438900" y="6403975"/>
          <p14:tracePt t="42360" x="6438900" y="6338888"/>
          <p14:tracePt t="42371" x="6438900" y="6238875"/>
          <p14:tracePt t="42384" x="6438900" y="6188075"/>
          <p14:tracePt t="42405" x="6423025" y="6122988"/>
          <p14:tracePt t="42417" x="6405563" y="6105525"/>
          <p14:tracePt t="42427" x="6323013" y="5989638"/>
          <p14:tracePt t="42438" x="6305550" y="5956300"/>
          <p14:tracePt t="42450" x="6289675" y="5922963"/>
          <p14:tracePt t="42460" x="6256338" y="5889625"/>
          <p14:tracePt t="42472" x="6240463" y="5889625"/>
          <p14:tracePt t="42485" x="6073775" y="5840413"/>
          <p14:tracePt t="42506" x="5973763" y="5824538"/>
          <p14:tracePt t="42507" x="5808663" y="5791200"/>
          <p14:tracePt t="42517" x="5741988" y="5791200"/>
          <p14:tracePt t="42528" x="5626100" y="5791200"/>
          <p14:tracePt t="42663" x="5626100" y="5889625"/>
          <p14:tracePt t="42675" x="5626100" y="6005513"/>
          <p14:tracePt t="42708" x="5626100" y="6238875"/>
          <p14:tracePt t="42720" x="5659438" y="6503988"/>
          <p14:tracePt t="42731" x="5675313" y="6553200"/>
          <p14:tracePt t="42766" x="5741988" y="6470650"/>
          <p14:tracePt t="42776" x="5891213" y="6338888"/>
          <p14:tracePt t="42787" x="6240463" y="5840413"/>
          <p14:tracePt t="42801" x="6438900" y="5557838"/>
          <p14:tracePt t="42809" x="6588125" y="5359400"/>
          <p14:tracePt t="42820" x="6770688" y="5127625"/>
          <p14:tracePt t="42834" x="6837363" y="5076825"/>
          <p14:tracePt t="42843" x="6886575" y="5027613"/>
          <p14:tracePt t="42855" x="6919913" y="5027613"/>
          <p14:tracePt t="42867" x="6919913" y="5043488"/>
          <p14:tracePt t="42877" x="6919913" y="5094288"/>
          <p14:tracePt t="42888" x="6919913" y="5159375"/>
          <p14:tracePt t="42911" x="6919913" y="5243513"/>
          <p14:tracePt t="42911" x="6937375" y="5408613"/>
          <p14:tracePt t="42922" x="6937375" y="5491163"/>
          <p14:tracePt t="42934" x="6919913" y="5773738"/>
          <p14:tracePt t="42957" x="6886575" y="5873750"/>
          <p14:tracePt t="42957" x="6837363" y="5940425"/>
          <p14:tracePt t="42967" x="6819900" y="6038850"/>
          <p14:tracePt t="42978" x="6819900" y="6056313"/>
          <p14:tracePt t="43023" x="6819900" y="6038850"/>
          <p14:tracePt t="43036" x="6819900" y="6005513"/>
          <p14:tracePt t="43045" x="6919913" y="5889625"/>
          <p14:tracePt t="43057" x="6953250" y="5791200"/>
          <p14:tracePt t="43068" x="6986588" y="5724525"/>
          <p14:tracePt t="43080" x="7002463" y="5641975"/>
          <p14:tracePt t="43102" x="7053263" y="5524500"/>
          <p14:tracePt t="43147" x="7053263" y="5541963"/>
          <p14:tracePt t="43158" x="7053263" y="5557838"/>
          <p14:tracePt t="43169" x="7053263" y="5608638"/>
          <p14:tracePt t="43180" x="7053263" y="5641975"/>
          <p14:tracePt t="43192" x="7102475" y="5773738"/>
          <p14:tracePt t="43203" x="7102475" y="5791200"/>
          <p14:tracePt t="43217" x="7185025" y="5840413"/>
          <p14:tracePt t="43238" x="7235825" y="5873750"/>
          <p14:tracePt t="43271" x="7285038" y="5824538"/>
          <p14:tracePt t="43284" x="7318375" y="5757863"/>
          <p14:tracePt t="43293" x="7318375" y="5673725"/>
          <p14:tracePt t="43305" x="7318375" y="5557838"/>
          <p14:tracePt t="43317" x="7318375" y="5524500"/>
          <p14:tracePt t="43326" x="7269163" y="5491163"/>
          <p14:tracePt t="43360" x="7185025" y="5524500"/>
          <p14:tracePt t="43371" x="7153275" y="5541963"/>
          <p14:tracePt t="43384" x="7069138" y="5707063"/>
          <p14:tracePt t="43393" x="7053263" y="5724525"/>
          <p14:tracePt t="43405" x="7035800" y="5773738"/>
          <p14:tracePt t="43418" x="7035800" y="5889625"/>
          <p14:tracePt t="43428" x="7053263" y="5940425"/>
          <p14:tracePt t="43438" x="7102475" y="5989638"/>
          <p14:tracePt t="43461" x="7119938" y="6005513"/>
          <p14:tracePt t="43473" x="7153275" y="6005513"/>
          <p14:tracePt t="43485" x="7169150" y="6005513"/>
          <p14:tracePt t="43495" x="7285038" y="5989638"/>
          <p14:tracePt t="43507" x="7318375" y="5956300"/>
          <p14:tracePt t="43518" x="7434263" y="5922963"/>
          <p14:tracePt t="43528" x="7550150" y="5873750"/>
          <p14:tracePt t="43541" x="7567613" y="5840413"/>
          <p14:tracePt t="43563" x="7567613" y="5824538"/>
          <p14:tracePt t="43621" x="7567613" y="5791200"/>
          <p14:tracePt t="43653" x="7567613" y="5824538"/>
          <p14:tracePt t="43663" x="7550150" y="5824538"/>
          <p14:tracePt t="43699" x="7550150" y="5840413"/>
          <p14:tracePt t="43720" x="7550150" y="5873750"/>
          <p14:tracePt t="43743" x="7550150" y="5922963"/>
          <p14:tracePt t="43754" x="7567613" y="6005513"/>
          <p14:tracePt t="43767" x="7567613" y="6072188"/>
          <p14:tracePt t="43776" x="7583488" y="6105525"/>
          <p14:tracePt t="43801" x="7667625" y="6338888"/>
          <p14:tracePt t="43801" x="7667625" y="6354763"/>
          <p14:tracePt t="43811" x="7683500" y="6388100"/>
          <p14:tracePt t="43832" x="7667625" y="6388100"/>
          <p14:tracePt t="43856" x="7634288" y="6388100"/>
          <p14:tracePt t="43878" x="7616825" y="6388100"/>
          <p14:tracePt t="43901" x="7500938" y="6388100"/>
          <p14:tracePt t="43911" x="7434263" y="6403975"/>
          <p14:tracePt t="43923" x="7185025" y="6437313"/>
          <p14:tracePt t="43934" x="7153275" y="6437313"/>
          <p14:tracePt t="43945" x="6953250" y="6454775"/>
          <p14:tracePt t="43968" x="6704013" y="6503988"/>
          <p14:tracePt t="43968" x="6605588" y="6503988"/>
          <p14:tracePt t="43978" x="6538913" y="6503988"/>
          <p14:tracePt t="44001" x="6554788" y="6503988"/>
          <p14:tracePt t="44126" x="6554788" y="6470650"/>
          <p14:tracePt t="44136" x="6588125" y="6454775"/>
          <p14:tracePt t="44151" x="6588125" y="6437313"/>
          <p14:tracePt t="44193" x="6588125" y="6454775"/>
          <p14:tracePt t="44204" x="6588125" y="6470650"/>
          <p14:tracePt t="44218" x="6538913" y="6586538"/>
          <p14:tracePt t="44226" x="6472238" y="6735763"/>
          <p14:tracePt t="44238" x="6405563" y="7034213"/>
          <p14:tracePt t="44251" x="6356350" y="7134225"/>
          <p14:tracePt t="44261" x="6305550" y="7334250"/>
          <p14:tracePt t="44271" x="6207125" y="7581900"/>
          <p14:tracePt t="44284" x="6189663" y="7648575"/>
          <p14:tracePt t="44293" x="6140450" y="7699375"/>
          <p14:tracePt t="44316" x="6140450" y="7715250"/>
          <p14:tracePt t="44328" x="6122988" y="7715250"/>
          <p14:tracePt t="44338" x="6122988" y="7699375"/>
          <p14:tracePt t="44362" x="6073775" y="7499350"/>
          <p14:tracePt t="44373" x="6073775" y="7416800"/>
          <p14:tracePt t="44384" x="6057900" y="7134225"/>
          <p14:tracePt t="44395" x="6073775" y="6969125"/>
          <p14:tracePt t="44407" x="6073775" y="6637338"/>
          <p14:tracePt t="44418" x="6091238" y="6454775"/>
          <p14:tracePt t="44429" x="6140450" y="6305550"/>
          <p14:tracePt t="44441" x="6189663" y="6221413"/>
          <p14:tracePt t="44451" x="6207125" y="6221413"/>
          <p14:tracePt t="44486" x="6240463" y="6221413"/>
          <p14:tracePt t="44496" x="6289675" y="6272213"/>
          <p14:tracePt t="44508" x="6323013" y="6305550"/>
          <p14:tracePt t="44519" x="6423025" y="6454775"/>
          <p14:tracePt t="44531" x="6438900" y="6503988"/>
          <p14:tracePt t="44541" x="6438900" y="6553200"/>
          <p14:tracePt t="44553" x="6521450" y="6702425"/>
          <p14:tracePt t="44564" x="6521450" y="6753225"/>
          <p14:tracePt t="44576" x="6521450" y="6902450"/>
          <p14:tracePt t="44586" x="6521450" y="6969125"/>
          <p14:tracePt t="44600" x="6438900" y="7018338"/>
          <p14:tracePt t="44609" x="6356350" y="7085013"/>
          <p14:tracePt t="44632" x="6173788" y="7085013"/>
          <p14:tracePt t="44643" x="6140450" y="7067550"/>
          <p14:tracePt t="44654" x="6122988" y="7034213"/>
          <p14:tracePt t="44667" x="6073775" y="6951663"/>
          <p14:tracePt t="44676" x="6057900" y="6951663"/>
          <p14:tracePt t="44688" x="6057900" y="6853238"/>
          <p14:tracePt t="44701" x="6073775" y="6786563"/>
          <p14:tracePt t="44711" x="6091238" y="6735763"/>
          <p14:tracePt t="44721" x="6256338" y="6619875"/>
          <p14:tracePt t="44734" x="6356350" y="6570663"/>
          <p14:tracePt t="44744" x="6405563" y="6570663"/>
          <p14:tracePt t="44755" x="6654800" y="6553200"/>
          <p14:tracePt t="44767" x="6770688" y="6570663"/>
          <p14:tracePt t="44778" x="7119938" y="6619875"/>
          <p14:tracePt t="44801" x="7235825" y="6637338"/>
          <p14:tracePt t="44801" x="7385050" y="6670675"/>
          <p14:tracePt t="44811" x="7567613" y="6735763"/>
          <p14:tracePt t="44824" x="7583488" y="6753225"/>
          <p14:tracePt t="44857" x="7583488" y="6786563"/>
          <p14:tracePt t="44868" x="7518400" y="6786563"/>
          <p14:tracePt t="44879" x="7500938" y="6802438"/>
          <p14:tracePt t="44891" x="7385050" y="6853238"/>
          <p14:tracePt t="44901" x="7351713" y="6869113"/>
          <p14:tracePt t="44924" x="7351713" y="6902450"/>
          <p14:tracePt t="44935" x="7335838" y="6902450"/>
          <p14:tracePt t="44946" x="7335838" y="6951663"/>
          <p14:tracePt t="44969" x="7318375" y="6969125"/>
          <p14:tracePt t="44980" x="7318375" y="7085013"/>
          <p14:tracePt t="44991" x="7318375" y="7134225"/>
          <p14:tracePt t="45003" x="7335838" y="7300913"/>
          <p14:tracePt t="45014" x="7335838" y="7316788"/>
          <p14:tracePt t="45025" x="7351713" y="7367588"/>
          <p14:tracePt t="45037" x="7434263" y="7432675"/>
          <p14:tracePt t="45051" x="7451725" y="7432675"/>
          <p14:tracePt t="45059" x="7518400" y="7483475"/>
          <p14:tracePt t="45071" x="7567613" y="7483475"/>
          <p14:tracePt t="45084" x="7616825" y="7483475"/>
          <p14:tracePt t="45093" x="7732713" y="7466013"/>
          <p14:tracePt t="45104" x="7783513" y="7432675"/>
          <p14:tracePt t="45117" x="7866063" y="7367588"/>
          <p14:tracePt t="45138" x="7899400" y="7367588"/>
          <p14:tracePt t="45161" x="7899400" y="7334250"/>
          <p14:tracePt t="45261" x="7866063" y="7334250"/>
          <p14:tracePt t="45295" x="7850188" y="7334250"/>
          <p14:tracePt t="45318" x="7850188" y="7367588"/>
          <p14:tracePt t="45318" x="7783513" y="7432675"/>
          <p14:tracePt t="45329" x="7750175" y="7432675"/>
          <p14:tracePt t="45340" x="7683500" y="7499350"/>
          <p14:tracePt t="45352" x="7683500" y="7532688"/>
          <p14:tracePt t="45375" x="7667625" y="7532688"/>
          <p14:tracePt t="45386" x="7667625" y="7548563"/>
          <p14:tracePt t="45397" x="7634288" y="7548563"/>
          <p14:tracePt t="45419" x="7616825" y="7548563"/>
          <p14:tracePt t="45430" x="7567613" y="7548563"/>
          <p14:tracePt t="45442" x="7550150" y="7548563"/>
          <p14:tracePt t="45464" x="7451725" y="7499350"/>
          <p14:tracePt t="45476" x="7434263" y="7483475"/>
          <p14:tracePt t="45487" x="7335838" y="7432675"/>
          <p14:tracePt t="45500" x="7318375" y="7416800"/>
          <p14:tracePt t="45521" x="7269163" y="7416800"/>
          <p14:tracePt t="45521" x="7185025" y="7416800"/>
          <p14:tracePt t="45543" x="7119938" y="7432675"/>
          <p14:tracePt t="45555" x="7102475" y="7432675"/>
          <p14:tracePt t="45567" x="7053263" y="7466013"/>
          <p14:tracePt t="45577" x="6953250" y="7532688"/>
          <p14:tracePt t="45588" x="6919913" y="7581900"/>
          <p14:tracePt t="45600" x="6819900" y="7648575"/>
          <p14:tracePt t="45611" x="6804025" y="7699375"/>
          <p14:tracePt t="45622" x="6754813" y="7715250"/>
          <p14:tracePt t="45645" x="6704013" y="7831138"/>
          <p14:tracePt t="45656" x="6704013" y="7848600"/>
          <p14:tracePt t="45757" x="6704013" y="7831138"/>
          <p14:tracePt t="45768" x="6721475" y="7831138"/>
          <p14:tracePt t="45780" x="6721475" y="7815263"/>
          <p14:tracePt t="45801" x="6754813" y="7764463"/>
          <p14:tracePt t="45824" x="6770688" y="7764463"/>
          <p14:tracePt t="45835" x="6770688" y="7731125"/>
          <p14:tracePt t="46107" x="6770688" y="7715250"/>
          <p14:tracePt t="46142" x="6754813" y="7615238"/>
          <p14:tracePt t="46152" x="6754813" y="7532688"/>
          <p14:tracePt t="46161" x="6754813" y="7483475"/>
          <p14:tracePt t="46174" x="6704013" y="7267575"/>
          <p14:tracePt t="46184" x="6654800" y="7151688"/>
          <p14:tracePt t="46195" x="6588125" y="6902450"/>
          <p14:tracePt t="46207" x="6588125" y="6853238"/>
          <p14:tracePt t="46218" x="6554788" y="6802438"/>
          <p14:tracePt t="46230" x="6538913" y="6702425"/>
          <p14:tracePt t="46263" x="6538913" y="6735763"/>
          <p14:tracePt t="46275" x="6538913" y="6753225"/>
          <p14:tracePt t="46286" x="6538913" y="6786563"/>
          <p14:tracePt t="46297" x="6538913" y="6853238"/>
          <p14:tracePt t="46313" x="6521450" y="6985000"/>
          <p14:tracePt t="46319" x="6488113" y="7067550"/>
          <p14:tracePt t="46334" x="6488113" y="7185025"/>
          <p14:tracePt t="46342" x="6488113" y="7383463"/>
          <p14:tracePt t="46353" x="6488113" y="7432675"/>
          <p14:tracePt t="46367" x="6488113" y="7466013"/>
          <p14:tracePt t="46376" x="6488113" y="7432675"/>
          <p14:tracePt t="46387" x="6521450" y="7416800"/>
          <p14:tracePt t="46400" x="6554788" y="7316788"/>
          <p14:tracePt t="46409" x="6588125" y="7200900"/>
          <p14:tracePt t="46421" x="6637338" y="6951663"/>
          <p14:tracePt t="46434" x="6654800" y="6786563"/>
          <p14:tracePt t="46443" x="6654800" y="6570663"/>
          <p14:tracePt t="46454" x="6654800" y="6272213"/>
          <p14:tracePt t="46467" x="6688138" y="6156325"/>
          <p14:tracePt t="46477" x="6704013" y="6056313"/>
          <p14:tracePt t="46511" x="6721475" y="6072188"/>
          <p14:tracePt t="46522" x="6721475" y="6122988"/>
          <p14:tracePt t="46534" x="6754813" y="6188075"/>
          <p14:tracePt t="46544" x="6754813" y="6288088"/>
          <p14:tracePt t="46556" x="6770688" y="6354763"/>
          <p14:tracePt t="46567" x="6804025" y="6702425"/>
          <p14:tracePt t="46578" x="6819900" y="6802438"/>
          <p14:tracePt t="46590" x="6819900" y="6853238"/>
          <p14:tracePt t="46601" x="6837363" y="6869113"/>
          <p14:tracePt t="46623" x="6953250" y="6802438"/>
          <p14:tracePt t="46634" x="7069138" y="6702425"/>
          <p14:tracePt t="46645" x="7153275" y="6586538"/>
          <p14:tracePt t="46657" x="7335838" y="6388100"/>
          <p14:tracePt t="46668" x="7451725" y="6221413"/>
          <p14:tracePt t="46679" x="7583488" y="6038850"/>
          <p14:tracePt t="46691" x="7634288" y="5989638"/>
          <p14:tracePt t="46702" x="7667625" y="5989638"/>
          <p14:tracePt t="46713" x="7667625" y="5956300"/>
          <p14:tracePt t="46724" x="7667625" y="5989638"/>
          <p14:tracePt t="46735" x="7683500" y="6172200"/>
          <p14:tracePt t="46746" x="7683500" y="6305550"/>
          <p14:tracePt t="46758" x="7683500" y="6437313"/>
          <p14:tracePt t="46769" x="7683500" y="6786563"/>
          <p14:tracePt t="46780" x="7683500" y="6918325"/>
          <p14:tracePt t="46792" x="7683500" y="7334250"/>
          <p14:tracePt t="46815" x="7634288" y="7548563"/>
          <p14:tracePt t="46827" x="7616825" y="7648575"/>
          <p14:tracePt t="46859" x="7583488" y="7599363"/>
          <p14:tracePt t="46871" x="7583488" y="7548563"/>
          <p14:tracePt t="46884" x="7634288" y="7316788"/>
          <p14:tracePt t="46893" x="7683500" y="7134225"/>
          <p14:tracePt t="46916" x="7816850" y="6686550"/>
          <p14:tracePt t="46927" x="7850188" y="6619875"/>
          <p14:tracePt t="46938" x="7948613" y="6503988"/>
          <p14:tracePt t="46971" x="7948613" y="6519863"/>
          <p14:tracePt t="46995" x="7966075" y="6553200"/>
          <p14:tracePt t="47005" x="7981950" y="6586538"/>
          <p14:tracePt t="47018" x="8097838" y="6702425"/>
          <p14:tracePt t="47028" x="8131175" y="6735763"/>
          <p14:tracePt t="47039" x="8148638" y="6753225"/>
          <p14:tracePt t="47062" x="8197850" y="6819900"/>
          <p14:tracePt t="47118" x="8181975" y="6819900"/>
          <p14:tracePt t="47129" x="8131175" y="6786563"/>
          <p14:tracePt t="47141" x="8131175" y="6753225"/>
          <p14:tracePt t="47152" x="8097838" y="6753225"/>
          <p14:tracePt t="47163" x="8097838" y="6670675"/>
          <p14:tracePt t="47174" x="8097838" y="6619875"/>
          <p14:tracePt t="47197" x="8181975" y="6437313"/>
          <p14:tracePt t="47208" x="8197850" y="6388100"/>
          <p14:tracePt t="47219" x="8247063" y="6338888"/>
          <p14:tracePt t="47231" x="8264525" y="6338888"/>
          <p14:tracePt t="47253" x="8297863" y="6338888"/>
          <p14:tracePt t="47264" x="8313738" y="6354763"/>
          <p14:tracePt t="47276" x="8364538" y="6437313"/>
          <p14:tracePt t="47286" x="8380413" y="6503988"/>
          <p14:tracePt t="47301" x="8413750" y="6519863"/>
          <p14:tracePt t="47309" x="8413750" y="6686550"/>
          <p14:tracePt t="47321" x="8413750" y="6753225"/>
          <p14:tracePt t="47334" x="8380413" y="6951663"/>
          <p14:tracePt t="47343" x="8364538" y="6985000"/>
          <p14:tracePt t="47354" x="8331200" y="7018338"/>
          <p14:tracePt t="47367" x="8247063" y="7085013"/>
          <p14:tracePt t="47376" x="8197850" y="7100888"/>
          <p14:tracePt t="47388" x="8081963" y="7100888"/>
          <p14:tracePt t="47400" x="7981950" y="7100888"/>
          <p14:tracePt t="47422" x="7866063" y="7100888"/>
          <p14:tracePt t="47434" x="7816850" y="7134225"/>
          <p14:tracePt t="47444" x="7700963" y="7200900"/>
          <p14:tracePt t="47455" x="7634288" y="7216775"/>
          <p14:tracePt t="47468" x="7616825" y="7267575"/>
          <p14:tracePt t="47478" x="7550150" y="7316788"/>
          <p14:tracePt t="47602" x="7567613" y="7300913"/>
          <p14:tracePt t="47624" x="7550150" y="7267575"/>
          <p14:tracePt t="47646" x="7518400" y="7267575"/>
          <p14:tracePt t="47658" x="7467600" y="7300913"/>
          <p14:tracePt t="47669" x="7351713" y="7334250"/>
          <p14:tracePt t="47680" x="7318375" y="7367588"/>
          <p14:tracePt t="47691" x="7235825" y="7432675"/>
          <p14:tracePt t="47703" x="7002463" y="7599363"/>
          <p14:tracePt t="47714" x="6919913" y="7666038"/>
          <p14:tracePt t="47726" x="6870700" y="7715250"/>
          <p14:tracePt t="47736" x="6721475" y="7848600"/>
          <p14:tracePt t="47751" x="6605588" y="7931150"/>
          <p14:tracePt t="47759" x="6405563" y="8062913"/>
          <p14:tracePt t="47771" x="6356350" y="8096250"/>
          <p14:tracePt t="47784" x="6256338" y="8162925"/>
          <p14:tracePt t="47793" x="6091238" y="8229600"/>
          <p14:tracePt t="47804" x="6057900" y="8229600"/>
          <p14:tracePt t="47817" x="5908675" y="8245475"/>
          <p14:tracePt t="47827" x="5857875" y="8245475"/>
          <p14:tracePt t="47838" x="5808663" y="8245475"/>
          <p14:tracePt t="47861" x="5675313" y="8162925"/>
          <p14:tracePt t="47872" x="5626100" y="8013700"/>
          <p14:tracePt t="47884" x="5626100" y="7997825"/>
          <p14:tracePt t="47894" x="5608638" y="7931150"/>
          <p14:tracePt t="47906" x="5543550" y="7731125"/>
          <p14:tracePt t="47918" x="5510213" y="7666038"/>
          <p14:tracePt t="47928" x="5459413" y="7499350"/>
          <p14:tracePt t="47939" x="5443538" y="7432675"/>
          <p14:tracePt t="47951" x="5443538" y="7416800"/>
          <p14:tracePt t="47995" x="5443538" y="7466013"/>
          <p14:tracePt t="48007" x="5459413" y="7599363"/>
          <p14:tracePt t="48019" x="5492750" y="7897813"/>
          <p14:tracePt t="48029" x="5510213" y="8113713"/>
          <p14:tracePt t="48041" x="5543550" y="8494713"/>
          <p14:tracePt t="48063" x="5543550" y="8643938"/>
          <p14:tracePt t="48064" x="5543550" y="8743950"/>
          <p14:tracePt t="48074" x="5543550" y="8859838"/>
          <p14:tracePt t="48096" x="5510213" y="8859838"/>
          <p14:tracePt t="48120" x="5492750" y="8843963"/>
          <p14:tracePt t="48131" x="5459413" y="8793163"/>
          <p14:tracePt t="48142" x="5443538" y="8677275"/>
          <p14:tracePt t="48153" x="5443538" y="8445500"/>
          <p14:tracePt t="48164" x="5443538" y="8229600"/>
          <p14:tracePt t="48176" x="5443538" y="8096250"/>
          <p14:tracePt t="48187" x="5492750" y="7831138"/>
          <p14:tracePt t="48201" x="5492750" y="7715250"/>
          <p14:tracePt t="48209" x="5492750" y="7615238"/>
          <p14:tracePt t="48221" x="5492750" y="7581900"/>
          <p14:tracePt t="48234" x="5492750" y="7548563"/>
          <p14:tracePt t="48243" x="5492750" y="7483475"/>
          <p14:tracePt t="48266" x="5492750" y="7466013"/>
          <p14:tracePt t="48311" x="5510213" y="7466013"/>
          <p14:tracePt t="48333" x="5543550" y="7466013"/>
          <p14:tracePt t="48344" x="5608638" y="7466013"/>
          <p14:tracePt t="48356" x="5791200" y="7432675"/>
          <p14:tracePt t="48368" x="5908675" y="7416800"/>
          <p14:tracePt t="48378" x="6073775" y="7367588"/>
          <p14:tracePt t="48390" x="6323013" y="7316788"/>
          <p14:tracePt t="48401" x="6472238" y="7300913"/>
          <p14:tracePt t="48412" x="6721475" y="7267575"/>
          <p14:tracePt t="48424" x="6919913" y="7250113"/>
          <p14:tracePt t="48434" x="6986588" y="7250113"/>
          <p14:tracePt t="48445" x="7053263" y="7216775"/>
          <p14:tracePt t="48490" x="7053263" y="7267575"/>
          <p14:tracePt t="48502" x="7035800" y="7316788"/>
          <p14:tracePt t="48513" x="7002463" y="7383463"/>
          <p14:tracePt t="48524" x="6986588" y="7781925"/>
          <p14:tracePt t="48547" x="6986588" y="8245475"/>
          <p14:tracePt t="48558" x="6953250" y="8810625"/>
          <p14:tracePt t="48569" x="6953250" y="8975725"/>
          <p14:tracePt t="48583" x="6919913" y="9158288"/>
          <p14:tracePt t="48592" x="6919913" y="9242425"/>
          <p14:tracePt t="48603" x="6919913" y="9274175"/>
          <p14:tracePt t="48625" x="6886575" y="9274175"/>
          <p14:tracePt t="48659" x="6886575" y="9258300"/>
          <p14:tracePt t="48693" x="6886575" y="9242425"/>
          <p14:tracePt t="48884" x="6870700" y="9242425"/>
          <p14:tracePt t="48907" x="6819900" y="9242425"/>
          <p14:tracePt t="48918" x="6770688" y="9242425"/>
          <p14:tracePt t="48929" x="6654800" y="9242425"/>
          <p14:tracePt t="48951" x="6605588" y="9242425"/>
          <p14:tracePt t="48986" x="6588125" y="9242425"/>
          <p14:tracePt t="48986" x="6554788" y="9242425"/>
          <p14:tracePt t="49031" x="6554788" y="9258300"/>
          <p14:tracePt t="49053" x="6538913" y="9258300"/>
          <p14:tracePt t="49064" x="6488113" y="9307513"/>
          <p14:tracePt t="49077" x="6472238" y="9358313"/>
          <p14:tracePt t="49087" x="6438900" y="9358313"/>
          <p14:tracePt t="49101" x="6356350" y="9424988"/>
          <p14:tracePt t="49109" x="6289675" y="9440863"/>
          <p14:tracePt t="49122" x="6173788" y="9474200"/>
          <p14:tracePt t="49134" x="6091238" y="9474200"/>
          <p14:tracePt t="49143" x="6024563" y="9474200"/>
          <p14:tracePt t="49155" x="5726113" y="9474200"/>
          <p14:tracePt t="49168" x="5559425" y="9440863"/>
          <p14:tracePt t="49177" x="5260975" y="9391650"/>
          <p14:tracePt t="49188" x="5060950" y="9307513"/>
          <p14:tracePt t="49201" x="4929188" y="9209088"/>
          <p14:tracePt t="49211" x="4762500" y="8926513"/>
          <p14:tracePt t="49221" x="4713288" y="8759825"/>
          <p14:tracePt t="49234" x="4646613" y="8213725"/>
          <p14:tracePt t="49244" x="4646613" y="8047038"/>
          <p14:tracePt t="49256" x="4695825" y="7815263"/>
          <p14:tracePt t="49269" x="4795838" y="7432675"/>
          <p14:tracePt t="49278" x="4878388" y="7316788"/>
          <p14:tracePt t="49289" x="5060950" y="7034213"/>
          <p14:tracePt t="49301" x="5145088" y="6969125"/>
          <p14:tracePt t="49311" x="5227638" y="6869113"/>
          <p14:tracePt t="49325" x="5443538" y="6702425"/>
          <p14:tracePt t="49334" x="5510213" y="6686550"/>
          <p14:tracePt t="49345" x="5775325" y="6586538"/>
          <p14:tracePt t="49358" x="5891213" y="6586538"/>
          <p14:tracePt t="49370" x="5957888" y="6586538"/>
          <p14:tracePt t="49391" x="6289675" y="6686550"/>
          <p14:tracePt t="49402" x="6438900" y="6802438"/>
          <p14:tracePt t="49412" x="6538913" y="6902450"/>
          <p14:tracePt t="49424" x="6637338" y="6985000"/>
          <p14:tracePt t="49435" x="6837363" y="7250113"/>
          <p14:tracePt t="49447" x="6937375" y="7432675"/>
          <p14:tracePt t="49459" x="7035800" y="7699375"/>
          <p14:tracePt t="49469" x="7053263" y="7848600"/>
          <p14:tracePt t="49480" x="7069138" y="8047038"/>
          <p14:tracePt t="49491" x="7053263" y="8445500"/>
          <p14:tracePt t="49514" x="7002463" y="8677275"/>
          <p14:tracePt t="49525" x="6919913" y="8926513"/>
          <p14:tracePt t="49536" x="6837363" y="9042400"/>
          <p14:tracePt t="49547" x="6605588" y="9307513"/>
          <p14:tracePt t="49559" x="6521450" y="9374188"/>
          <p14:tracePt t="49570" x="6438900" y="9424988"/>
          <p14:tracePt t="49584" x="6256338" y="9490075"/>
          <p14:tracePt t="49594" x="6173788" y="9490075"/>
          <p14:tracePt t="49604" x="6024563" y="9424988"/>
          <p14:tracePt t="49617" x="5924550" y="9307513"/>
          <p14:tracePt t="49626" x="5842000" y="9209088"/>
          <p14:tracePt t="49637" x="5675313" y="8926513"/>
          <p14:tracePt t="49650" x="5575300" y="8743950"/>
          <p14:tracePt t="49662" x="5343525" y="8096250"/>
          <p14:tracePt t="49672" x="5294313" y="7764463"/>
          <p14:tracePt t="49685" x="5276850" y="7432675"/>
          <p14:tracePt t="49694" x="5294313" y="6637338"/>
          <p14:tracePt t="49705" x="5343525" y="6403975"/>
          <p14:tracePt t="49717" x="5510213" y="6038850"/>
          <p14:tracePt t="49727" x="5559425" y="5989638"/>
          <p14:tracePt t="49739" x="5659438" y="5873750"/>
          <p14:tracePt t="49751" x="5891213" y="5724525"/>
          <p14:tracePt t="49761" x="6007100" y="5673725"/>
          <p14:tracePt t="49772" x="6289675" y="5673725"/>
          <p14:tracePt t="49795" x="6538913" y="5724525"/>
          <p14:tracePt t="49807" x="6819900" y="5873750"/>
          <p14:tracePt t="49817" x="6870700" y="5940425"/>
          <p14:tracePt t="49829" x="6919913" y="6122988"/>
          <p14:tracePt t="49840" x="6919913" y="6221413"/>
          <p14:tracePt t="49852" x="6837363" y="6338888"/>
          <p14:tracePt t="49862" x="6538913" y="6586538"/>
          <p14:tracePt t="49874" x="6423025" y="6637338"/>
          <p14:tracePt t="49885" x="6122988" y="6702425"/>
          <p14:tracePt t="49896" x="5957888" y="6735763"/>
          <p14:tracePt t="49919" x="5510213" y="6702425"/>
          <p14:tracePt t="49929" x="5376863" y="6637338"/>
          <p14:tracePt t="49941" x="5160963" y="6437313"/>
          <p14:tracePt t="49953" x="5111750" y="6338888"/>
          <p14:tracePt t="49967" x="5094288" y="6188075"/>
          <p14:tracePt t="49975" x="5145088" y="5773738"/>
          <p14:tracePt t="49987" x="5178425" y="5657850"/>
          <p14:tracePt t="49997" x="5426075" y="5359400"/>
          <p14:tracePt t="50010" x="5559425" y="5192713"/>
          <p14:tracePt t="50020" x="5675313" y="5127625"/>
          <p14:tracePt t="50034" x="5891213" y="4976813"/>
          <p14:tracePt t="50042" x="5924550" y="4976813"/>
          <p14:tracePt t="50054" x="6091238" y="4976813"/>
          <p14:tracePt t="50077" x="6323013" y="5127625"/>
          <p14:tracePt t="50088" x="6588125" y="5359400"/>
          <p14:tracePt t="50101" x="6637338" y="5491163"/>
          <p14:tracePt t="50110" x="6688138" y="5591175"/>
          <p14:tracePt t="50122" x="6721475" y="5873750"/>
          <p14:tracePt t="50134" x="6721475" y="6122988"/>
          <p14:tracePt t="50144" x="6704013" y="6403975"/>
          <p14:tracePt t="50158" x="6637338" y="6503988"/>
          <p14:tracePt t="50167" x="6605588" y="6553200"/>
          <p14:tracePt t="50177" x="6438900" y="6670675"/>
          <p14:tracePt t="50190" x="6356350" y="6686550"/>
          <p14:tracePt t="50201" x="6189663" y="6702425"/>
          <p14:tracePt t="50211" x="6057900" y="6702425"/>
          <p14:tracePt t="50224" x="5924550" y="6702425"/>
          <p14:tracePt t="50235" x="5692775" y="6637338"/>
          <p14:tracePt t="50245" x="5626100" y="6586538"/>
          <p14:tracePt t="50257" x="5343525" y="6470650"/>
          <p14:tracePt t="50268" x="5276850" y="6437313"/>
          <p14:tracePt t="50279" x="5160963" y="6305550"/>
          <p14:tracePt t="50290" x="4978400" y="6156325"/>
          <p14:tracePt t="50302" x="4929188" y="6105525"/>
          <p14:tracePt t="50312" x="4911725" y="6072188"/>
          <p14:tracePt t="50324" x="4878388" y="6072188"/>
          <p14:tracePt t="50346" x="4813300" y="6156325"/>
          <p14:tracePt t="50359" x="4795838" y="6272213"/>
          <p14:tracePt t="50369" x="4762500" y="6470650"/>
          <p14:tracePt t="50380" x="4762500" y="6670675"/>
          <p14:tracePt t="50392" x="4762500" y="6753225"/>
          <p14:tracePt t="50402" x="4862513" y="7067550"/>
          <p14:tracePt t="50414" x="4929188" y="7134225"/>
          <p14:tracePt t="50425" x="5210175" y="7300913"/>
          <p14:tracePt t="50437" x="5327650" y="7300913"/>
          <p14:tracePt t="50448" x="5626100" y="7250113"/>
          <p14:tracePt t="50459" x="6189663" y="7134225"/>
          <p14:tracePt t="50470" x="6488113" y="7085013"/>
          <p14:tracePt t="50484" x="6986588" y="6918325"/>
          <p14:tracePt t="50492" x="7185025" y="6853238"/>
          <p14:tracePt t="50516" x="7351713" y="6802438"/>
          <p14:tracePt t="50516" x="7518400" y="6702425"/>
          <p14:tracePt t="50526" x="7518400" y="6686550"/>
          <p14:tracePt t="50594" x="7550150" y="6670675"/>
          <p14:tracePt t="50605" x="7583488" y="6670675"/>
          <p14:tracePt t="50617" x="7616825" y="6637338"/>
          <p14:tracePt t="50627" x="7683500" y="6619875"/>
          <p14:tracePt t="50639" x="7750175" y="6586538"/>
          <p14:tracePt t="50651" x="8015288" y="6519863"/>
          <p14:tracePt t="50661" x="8081963" y="6470650"/>
          <p14:tracePt t="50672" x="8181975" y="6470650"/>
          <p14:tracePt t="50684" x="8547100" y="6354763"/>
          <p14:tracePt t="50695" x="8712200" y="6305550"/>
          <p14:tracePt t="50707" x="9110663" y="6272213"/>
          <p14:tracePt t="50718" x="9293225" y="6221413"/>
          <p14:tracePt t="50729" x="9409113" y="6188075"/>
          <p14:tracePt t="50741" x="9974263" y="6072188"/>
          <p14:tracePt t="50752" x="10139363" y="6056313"/>
          <p14:tracePt t="50763" x="10437813" y="5956300"/>
          <p14:tracePt t="50774" x="10787063" y="5873750"/>
          <p14:tracePt t="50785" x="11069638" y="5757863"/>
          <p14:tracePt t="50797" x="11450638" y="5608638"/>
          <p14:tracePt t="50808" x="11650663" y="5524500"/>
          <p14:tracePt t="50819" x="11799888" y="5441950"/>
          <p14:tracePt t="50830" x="12047538" y="5326063"/>
          <p14:tracePt t="50842" x="12196763" y="5276850"/>
          <p14:tracePt t="50853" x="12363450" y="5192713"/>
          <p14:tracePt t="50864" x="12379325" y="5159375"/>
          <p14:tracePt t="50909" x="12363450" y="5159375"/>
          <p14:tracePt t="50932" x="12363450" y="5143500"/>
          <p14:tracePt t="50966" x="12330113" y="5076825"/>
          <p14:tracePt t="50977" x="12314238" y="5043488"/>
          <p14:tracePt t="50988" x="12280900" y="5027613"/>
          <p14:tracePt t="51001" x="12114213" y="5010150"/>
          <p14:tracePt t="51010" x="12080875" y="4976813"/>
          <p14:tracePt t="51021" x="11982450" y="4927600"/>
          <p14:tracePt t="51044" x="11964988" y="4911725"/>
          <p14:tracePt t="51056" x="11964988" y="4894263"/>
          <p14:tracePt t="51089" x="11931650" y="4860925"/>
          <p14:tracePt t="51134" x="11915775" y="4894263"/>
          <p14:tracePt t="51157" x="11882438" y="4894263"/>
          <p14:tracePt t="51179" x="11864975" y="4894263"/>
          <p14:tracePt t="51202" x="11849100" y="4860925"/>
          <p14:tracePt t="51247" x="11815763" y="4860925"/>
          <p14:tracePt t="51327" x="11799888" y="4860925"/>
          <p14:tracePt t="51371" x="11749088" y="4811713"/>
          <p14:tracePt t="51384" x="11733213" y="4811713"/>
          <p14:tracePt t="51393" x="11682413" y="4811713"/>
          <p14:tracePt t="51416" x="11650663" y="4795838"/>
          <p14:tracePt t="51427" x="11633200" y="4795838"/>
          <p14:tracePt t="51528" x="11650663" y="4795838"/>
          <p14:tracePt t="51539" x="11682413" y="4795838"/>
          <p14:tracePt t="51551" x="11699875" y="4795838"/>
          <p14:tracePt t="51561" x="11849100" y="4795838"/>
          <p14:tracePt t="51574" x="11882438" y="4795838"/>
          <p14:tracePt t="51584" x="11982450" y="4795838"/>
          <p14:tracePt t="51596" x="12196763" y="4795838"/>
          <p14:tracePt t="51607" x="12230100" y="4795838"/>
          <p14:tracePt t="51619" x="12496800" y="4845050"/>
          <p14:tracePt t="51629" x="12512675" y="4845050"/>
          <p14:tracePt t="51641" x="12595225" y="4845050"/>
          <p14:tracePt t="51652" x="12744450" y="4860925"/>
          <p14:tracePt t="51663" x="12844463" y="4860925"/>
          <p14:tracePt t="51674" x="12911138" y="4860925"/>
          <p14:tracePt t="51686" x="12944475" y="4860925"/>
          <p14:tracePt t="51697" x="12960350" y="4860925"/>
          <p14:tracePt t="51754" x="12960350" y="4845050"/>
          <p14:tracePt t="51776" x="12993688" y="4845050"/>
          <p14:tracePt t="52305" x="12960350" y="4845050"/>
          <p14:tracePt t="52327" x="12960350" y="4860925"/>
          <p14:tracePt t="52338" x="12944475" y="4860925"/>
          <p14:tracePt t="52352" x="12911138" y="4860925"/>
          <p14:tracePt t="52361" x="12895263" y="4894263"/>
          <p14:tracePt t="52384" x="12861925" y="4894263"/>
          <p14:tracePt t="52427" x="12844463" y="4894263"/>
          <p14:tracePt t="52439" x="12828588" y="4894263"/>
          <p14:tracePt t="52451" x="12744450" y="4911725"/>
          <p14:tracePt t="52461" x="12712700" y="4911725"/>
          <p14:tracePt t="52474" x="12496800" y="4911725"/>
          <p14:tracePt t="52484" x="12379325" y="4927600"/>
          <p14:tracePt t="52495" x="12114213" y="4960938"/>
          <p14:tracePt t="52518" x="11864975" y="4976813"/>
          <p14:tracePt t="52518" x="11766550" y="4976813"/>
          <p14:tracePt t="52529" x="11417300" y="4976813"/>
          <p14:tracePt t="52541" x="11350625" y="4976813"/>
          <p14:tracePt t="52552" x="11252200" y="4960938"/>
          <p14:tracePt t="52563" x="11234738" y="4960938"/>
          <p14:tracePt t="52574" x="11218863" y="4927600"/>
          <p14:tracePt t="52596" x="11218863" y="4911725"/>
          <p14:tracePt t="52608" x="11218863" y="4860925"/>
          <p14:tracePt t="52619" x="11185525" y="4729163"/>
          <p14:tracePt t="52630" x="11185525" y="4645025"/>
          <p14:tracePt t="52642" x="11185525" y="4462463"/>
          <p14:tracePt t="52653" x="11185525" y="4413250"/>
          <p14:tracePt t="52668" x="11185525" y="4397375"/>
          <p14:tracePt t="52676" x="11285538" y="4230688"/>
          <p14:tracePt t="52687" x="11350625" y="4164013"/>
          <p14:tracePt t="52701" x="11566525" y="3948113"/>
          <p14:tracePt t="52709" x="11650663" y="3883025"/>
          <p14:tracePt t="52721" x="11733213" y="3865563"/>
          <p14:tracePt t="52734" x="11882438" y="3816350"/>
          <p14:tracePt t="52743" x="11982450" y="3832225"/>
          <p14:tracePt t="52754" x="12263438" y="3981450"/>
          <p14:tracePt t="52767" x="12363450" y="3998913"/>
          <p14:tracePt t="52777" x="12628563" y="4114800"/>
          <p14:tracePt t="52788" x="13077825" y="4230688"/>
          <p14:tracePt t="52801" x="13227050" y="4281488"/>
          <p14:tracePt t="52811" x="13492163" y="4379913"/>
          <p14:tracePt t="52822" x="13574713" y="4413250"/>
          <p14:tracePt t="52834" x="13592175" y="4446588"/>
          <p14:tracePt t="52844" x="13625513" y="4495800"/>
          <p14:tracePt t="52856" x="13625513" y="4562475"/>
          <p14:tracePt t="52868" x="13541375" y="4729163"/>
          <p14:tracePt t="52878" x="13525500" y="4762500"/>
          <p14:tracePt t="52889" x="13458825" y="4845050"/>
          <p14:tracePt t="52901" x="13309600" y="4976813"/>
          <p14:tracePt t="52912" x="13193713" y="5043488"/>
          <p14:tracePt t="52924" x="13027025" y="5127625"/>
          <p14:tracePt t="52935" x="12944475" y="5159375"/>
          <p14:tracePt t="52945" x="12861925" y="5159375"/>
          <p14:tracePt t="52991" x="12496800" y="5192713"/>
          <p14:tracePt t="53013" x="12214225" y="5143500"/>
          <p14:tracePt t="53013" x="10836275" y="4860925"/>
          <p14:tracePt t="53025" x="10704513" y="4811713"/>
          <p14:tracePt t="53036" x="10471150" y="4762500"/>
          <p14:tracePt t="53058" x="10437813" y="4762500"/>
          <p14:tracePt t="53081" x="10437813" y="4745038"/>
          <p14:tracePt t="53103" x="10587038" y="4579938"/>
          <p14:tracePt t="53114" x="10620375" y="4529138"/>
          <p14:tracePt t="53126" x="10787063" y="4413250"/>
          <p14:tracePt t="53136" x="10836275" y="4397375"/>
          <p14:tracePt t="53151" x="10887075" y="4379913"/>
          <p14:tracePt t="53159" x="10969625" y="4330700"/>
          <p14:tracePt t="53170" x="11018838" y="4297363"/>
          <p14:tracePt t="53193" x="11118850" y="4297363"/>
          <p14:tracePt t="53238" x="11168063" y="4330700"/>
          <p14:tracePt t="53250" x="11218863" y="4346575"/>
          <p14:tracePt t="53261" x="11234738" y="4379913"/>
          <p14:tracePt t="53283" x="11252200" y="4379913"/>
          <p14:tracePt t="53475" x="11285538" y="4379913"/>
          <p14:tracePt t="53497" x="11334750" y="4397375"/>
          <p14:tracePt t="53509" x="11368088" y="4397375"/>
          <p14:tracePt t="53519" x="11533188" y="4413250"/>
          <p14:tracePt t="53531" x="11633200" y="4446588"/>
          <p14:tracePt t="53542" x="11733213" y="4462463"/>
          <p14:tracePt t="53554" x="11964988" y="4562475"/>
          <p14:tracePt t="53576" x="12031663" y="4579938"/>
          <p14:tracePt t="53576" x="12214225" y="4645025"/>
          <p14:tracePt t="53587" x="12230100" y="4678363"/>
          <p14:tracePt t="53655" x="12230100" y="4645025"/>
          <p14:tracePt t="53677" x="12230100" y="4629150"/>
          <p14:tracePt t="53699" x="12230100" y="4613275"/>
          <p14:tracePt t="53778" x="12230100" y="4629150"/>
          <p14:tracePt t="53812" x="12230100" y="4645025"/>
          <p14:tracePt t="53970" x="12230100" y="4629150"/>
          <p14:tracePt t="54003" x="12230100" y="4613275"/>
          <p14:tracePt t="58211" x="12263438" y="4613275"/>
          <p14:tracePt t="58222" x="12280900" y="4645025"/>
          <p14:tracePt t="58236" x="12314238" y="4645025"/>
          <p14:tracePt t="58245" x="12330113" y="4678363"/>
          <p14:tracePt t="58278" x="12363450" y="4695825"/>
          <p14:tracePt t="58289" x="12379325" y="4745038"/>
          <p14:tracePt t="58301" x="12379325" y="4811713"/>
          <p14:tracePt t="58312" x="12379325" y="4860925"/>
          <p14:tracePt t="58323" x="12363450" y="4960938"/>
          <p14:tracePt t="58728" x="12363450" y="4911725"/>
          <p14:tracePt t="58742" x="12363450" y="4894263"/>
          <p14:tracePt t="58762" x="12363450" y="4860925"/>
          <p14:tracePt t="58796" x="12363450" y="4845050"/>
          <p14:tracePt t="58808" x="12330113" y="4811713"/>
          <p14:tracePt t="58818" x="12330113" y="4795838"/>
          <p14:tracePt t="58829" x="12330113" y="4762500"/>
          <p14:tracePt t="58853" x="12330113" y="4745038"/>
          <p14:tracePt t="59234" x="12314238" y="4762500"/>
          <p14:tracePt t="59268" x="12280900" y="4795838"/>
          <p14:tracePt t="59279" x="12263438" y="4811713"/>
          <p14:tracePt t="59290" x="12214225" y="4860925"/>
          <p14:tracePt t="59302" x="12196763" y="4911725"/>
          <p14:tracePt t="59313" x="12098338" y="4976813"/>
          <p14:tracePt t="59324" x="12047538" y="5010150"/>
          <p14:tracePt t="59335" x="12047538" y="5027613"/>
          <p14:tracePt t="59347" x="12031663" y="5043488"/>
          <p14:tracePt t="59369" x="11998325" y="5043488"/>
          <p14:tracePt t="59404" x="11982450" y="5043488"/>
          <p14:tracePt t="59417" x="11964988" y="5043488"/>
          <p14:tracePt t="59426" x="11864975" y="5076825"/>
          <p14:tracePt t="59437" x="11849100" y="5127625"/>
          <p14:tracePt t="59450" x="11815763" y="5159375"/>
          <p14:tracePt t="59459" x="11799888" y="5192713"/>
          <p14:tracePt t="59673" x="11799888" y="5127625"/>
          <p14:tracePt t="59685" x="11799888" y="5094288"/>
          <p14:tracePt t="59718" x="11766550" y="5094288"/>
          <p14:tracePt t="59719" x="11766550" y="5076825"/>
          <p14:tracePt t="59740" x="11749088" y="5076825"/>
          <p14:tracePt t="59785" x="11733213" y="5076825"/>
          <p14:tracePt t="59819" x="11682413" y="5043488"/>
          <p14:tracePt t="59831" x="11566525" y="5043488"/>
          <p14:tracePt t="59841" x="11533188" y="5043488"/>
          <p14:tracePt t="59853" x="11368088" y="5076825"/>
          <p14:tracePt t="59867" x="11301413" y="5076825"/>
          <p14:tracePt t="59876" x="11285538" y="5076825"/>
          <p14:tracePt t="59886" x="11218863" y="5094288"/>
          <p14:tracePt t="59900" x="11185525" y="5094288"/>
          <p14:tracePt t="59921" x="11134725" y="5127625"/>
          <p14:tracePt t="59965" x="11118850" y="5127625"/>
          <p14:tracePt t="60292" x="11102975" y="5127625"/>
          <p14:tracePt t="60304" x="11069638" y="5127625"/>
          <p14:tracePt t="60318" x="11002963" y="5143500"/>
          <p14:tracePt t="60326" x="10969625" y="5159375"/>
          <p14:tracePt t="60337" x="10737850" y="5210175"/>
          <p14:tracePt t="60350" x="10671175" y="5243513"/>
          <p14:tracePt t="60371" x="9990138" y="5310188"/>
          <p14:tracePt t="60384" x="9807575" y="5326063"/>
          <p14:tracePt t="60394" x="8894763" y="5375275"/>
          <p14:tracePt t="60404" x="8547100" y="5375275"/>
          <p14:tracePt t="60417" x="8247063" y="5408613"/>
          <p14:tracePt t="60426" x="7069138" y="5408613"/>
          <p14:tracePt t="60438" x="6721475" y="5408613"/>
          <p14:tracePt t="60451" x="5559425" y="5408613"/>
          <p14:tracePt t="60461" x="5276850" y="5408613"/>
          <p14:tracePt t="60472" x="5094288" y="5408613"/>
          <p14:tracePt t="60484" x="4481513" y="5408613"/>
          <p14:tracePt t="60494" x="4364038" y="5408613"/>
          <p14:tracePt t="60506" x="4248150" y="5375275"/>
          <p14:tracePt t="60517" x="4248150" y="5359400"/>
          <p14:tracePt t="60562" x="4281488" y="5408613"/>
          <p14:tracePt t="60742" x="4281488" y="5359400"/>
          <p14:tracePt t="60753" x="4298950" y="5259388"/>
          <p14:tracePt t="60764" x="4248150" y="5259388"/>
          <p14:tracePt t="60776" x="4232275" y="5243513"/>
          <p14:tracePt t="60786" x="4165600" y="5210175"/>
          <p14:tracePt t="60800" x="4132263" y="5192713"/>
          <p14:tracePt t="60821" x="4083050" y="5159375"/>
          <p14:tracePt t="60834" x="4032250" y="5143500"/>
          <p14:tracePt t="60843" x="4032250" y="5127625"/>
          <p14:tracePt t="60855" x="3965575" y="5076825"/>
          <p14:tracePt t="60868" x="3965575" y="5043488"/>
          <p14:tracePt t="60877" x="3883025" y="4911725"/>
          <p14:tracePt t="60889" x="3767138" y="4762500"/>
          <p14:tracePt t="60901" x="3667125" y="4678363"/>
          <p14:tracePt t="60911" x="3451225" y="4462463"/>
          <p14:tracePt t="60922" x="3386138" y="4413250"/>
          <p14:tracePt t="60934" x="3219450" y="4281488"/>
          <p14:tracePt t="60944" x="3152775" y="4214813"/>
          <p14:tracePt t="60957" x="3052763" y="4114800"/>
          <p14:tracePt t="60968" x="2854325" y="3898900"/>
          <p14:tracePt t="60978" x="2771775" y="3816350"/>
          <p14:tracePt t="60989" x="2622550" y="3649663"/>
          <p14:tracePt t="61001" x="2522538" y="3584575"/>
          <p14:tracePt t="61012" x="2422525" y="3533775"/>
          <p14:tracePt t="61024" x="2273300" y="3467100"/>
          <p14:tracePt t="61034" x="2239963" y="3467100"/>
          <p14:tracePt t="61046" x="2141538" y="3433763"/>
          <p14:tracePt t="61069" x="2124075" y="3433763"/>
          <p14:tracePt t="61079" x="2074863" y="3467100"/>
          <p14:tracePt t="61091" x="2057400" y="3467100"/>
          <p14:tracePt t="61124" x="1958975" y="3551238"/>
          <p14:tracePt t="61136" x="1908175" y="3584575"/>
          <p14:tracePt t="61159" x="1709738" y="3700463"/>
          <p14:tracePt t="61170" x="1676400" y="3716338"/>
          <p14:tracePt t="61192" x="1658938" y="3716338"/>
          <p14:tracePt t="61203" x="1658938" y="3733800"/>
          <p14:tracePt t="61217" x="1593850" y="3733800"/>
          <p14:tracePt t="61236" x="1560513" y="3716338"/>
          <p14:tracePt t="61250" x="1509713" y="3700463"/>
          <p14:tracePt t="61282" x="1509713" y="3716338"/>
          <p14:tracePt t="61294" x="1509713" y="3816350"/>
          <p14:tracePt t="61304" x="1509713" y="3898900"/>
          <p14:tracePt t="61317" x="1509713" y="3981450"/>
          <p14:tracePt t="61327" x="1509713" y="4048125"/>
          <p14:tracePt t="61338" x="1543050" y="4065588"/>
          <p14:tracePt t="61351" x="1543050" y="4098925"/>
          <p14:tracePt t="61372" x="1609725" y="4130675"/>
          <p14:tracePt t="61372" x="1643063" y="4164013"/>
          <p14:tracePt t="61394" x="1658938" y="4164013"/>
          <p14:tracePt t="61406" x="1658938" y="4130675"/>
          <p14:tracePt t="61451" x="1658938" y="4114800"/>
          <p14:tracePt t="61484" x="1658938" y="4098925"/>
          <p14:tracePt t="61496" x="1643063" y="4098925"/>
          <p14:tracePt t="61609" x="1658938" y="4098925"/>
          <p14:tracePt t="61619" x="1709738" y="4114800"/>
          <p14:tracePt t="61634" x="1792288" y="4114800"/>
          <p14:tracePt t="61642" x="1892300" y="4130675"/>
          <p14:tracePt t="61655" x="1990725" y="4130675"/>
          <p14:tracePt t="61664" x="2057400" y="4130675"/>
          <p14:tracePt t="61676" x="2239963" y="4164013"/>
          <p14:tracePt t="61687" x="2306638" y="4181475"/>
          <p14:tracePt t="61701" x="2455863" y="4181475"/>
          <p14:tracePt t="61709" x="2473325" y="4181475"/>
          <p14:tracePt t="61722" x="2506663" y="4181475"/>
          <p14:tracePt t="61743" x="2506663" y="4164013"/>
          <p14:tracePt t="61766" x="2506663" y="4130675"/>
          <p14:tracePt t="61790" x="2506663" y="4114800"/>
          <p14:tracePt t="61880" x="2522538" y="4114800"/>
          <p14:tracePt t="61890" x="2538413" y="4114800"/>
          <p14:tracePt t="61902" x="2571750" y="4114800"/>
          <p14:tracePt t="61912" x="2638425" y="4114800"/>
          <p14:tracePt t="61923" x="2689225" y="4114800"/>
          <p14:tracePt t="61935" x="2771775" y="4114800"/>
          <p14:tracePt t="61947" x="2854325" y="4114800"/>
          <p14:tracePt t="61957" x="3052763" y="4181475"/>
          <p14:tracePt t="61968" x="3170238" y="4214813"/>
          <p14:tracePt t="61979" x="3219450" y="4214813"/>
          <p14:tracePt t="61991" x="3319463" y="4230688"/>
          <p14:tracePt t="62170" x="3319463" y="4248150"/>
          <p14:tracePt t="62186" x="3335338" y="4281488"/>
          <p14:tracePt t="62192" x="3335338" y="4297363"/>
          <p14:tracePt t="62204" x="3368675" y="4297363"/>
          <p14:tracePt t="62217" x="3386138" y="4330700"/>
          <p14:tracePt t="62239" x="3435350" y="4379913"/>
          <p14:tracePt t="62239" x="3551238" y="4446588"/>
          <p14:tracePt t="62250" x="3600450" y="4446588"/>
          <p14:tracePt t="62262" x="3651250" y="4462463"/>
          <p14:tracePt t="62330" x="3651250" y="4446588"/>
          <p14:tracePt t="62362" x="3651250" y="4413250"/>
          <p14:tracePt t="62374" x="3651250" y="4397375"/>
          <p14:tracePt t="62407" x="3651250" y="4379913"/>
          <p14:tracePt t="62711" x="3651250" y="4397375"/>
          <p14:tracePt t="62712" x="3684588" y="4446588"/>
          <p14:tracePt t="62722" x="3783013" y="4529138"/>
          <p14:tracePt t="62734" x="3916363" y="4729163"/>
          <p14:tracePt t="62755" x="4065588" y="4845050"/>
          <p14:tracePt t="62755" x="4298950" y="5010150"/>
          <p14:tracePt t="62767" x="4397375" y="5076825"/>
          <p14:tracePt t="62790" x="4762500" y="5276850"/>
          <p14:tracePt t="62800" x="4929188" y="5359400"/>
          <p14:tracePt t="62812" x="6554788" y="6056313"/>
          <p14:tracePt t="62822" x="6754813" y="6122988"/>
          <p14:tracePt t="62834" x="7948613" y="6470650"/>
          <p14:tracePt t="62845" x="8215313" y="6553200"/>
          <p14:tracePt t="62857" x="8413750" y="6586538"/>
          <p14:tracePt t="62867" x="9244013" y="6753225"/>
          <p14:tracePt t="62879" x="9442450" y="6802438"/>
          <p14:tracePt t="62891" x="10306050" y="7085013"/>
          <p14:tracePt t="62902" x="10471150" y="7134225"/>
          <p14:tracePt t="62912" x="10653713" y="7200900"/>
          <p14:tracePt t="63138" x="10620375" y="7100888"/>
          <p14:tracePt t="63160" x="10604500" y="7034213"/>
          <p14:tracePt t="63163" x="10604500" y="6918325"/>
          <p14:tracePt t="63172" x="10604500" y="6786563"/>
          <p14:tracePt t="63184" x="10604500" y="6702425"/>
          <p14:tracePt t="63194" x="10604500" y="6619875"/>
          <p14:tracePt t="63205" x="10587038" y="6338888"/>
          <p14:tracePt t="63217" x="10587038" y="6288088"/>
          <p14:tracePt t="63227" x="10587038" y="6238875"/>
          <p14:tracePt t="63240" x="10587038" y="6122988"/>
          <p14:tracePt t="63251" x="10604500" y="5989638"/>
          <p14:tracePt t="63262" x="10653713" y="5757863"/>
          <p14:tracePt t="63273" x="10653713" y="5673725"/>
          <p14:tracePt t="63285" x="10671175" y="5591175"/>
          <p14:tracePt t="63295" x="10704513" y="5276850"/>
          <p14:tracePt t="63318" x="10704513" y="5192713"/>
          <p14:tracePt t="63319" x="10704513" y="4976813"/>
          <p14:tracePt t="63329" x="10704513" y="4960938"/>
          <p14:tracePt t="63340" x="10653713" y="4894263"/>
          <p14:tracePt t="63521" x="10704513" y="4927600"/>
          <p14:tracePt t="63535" x="10720388" y="4976813"/>
          <p14:tracePt t="63543" x="10853738" y="5076825"/>
          <p14:tracePt t="63555" x="10952163" y="5143500"/>
          <p14:tracePt t="63567" x="11052175" y="5210175"/>
          <p14:tracePt t="63577" x="11185525" y="5259388"/>
          <p14:tracePt t="63588" x="11218863" y="5259388"/>
          <p14:tracePt t="63600" x="11285538" y="5276850"/>
          <p14:tracePt t="63645" x="11252200" y="5276850"/>
          <p14:tracePt t="63656" x="11234738" y="5276850"/>
          <p14:tracePt t="63667" x="11218863" y="5276850"/>
          <p14:tracePt t="63678" x="11168063" y="5276850"/>
          <p14:tracePt t="63690" x="10952163" y="5259388"/>
          <p14:tracePt t="63701" x="10902950" y="5259388"/>
          <p14:tracePt t="63712" x="10737850" y="5259388"/>
          <p14:tracePt t="63724" x="10620375" y="5259388"/>
          <p14:tracePt t="63735" x="10587038" y="5259388"/>
          <p14:tracePt t="63745" x="10488613" y="5259388"/>
          <p14:tracePt t="63768" x="10488613" y="5243513"/>
          <p14:tracePt t="63779" x="10471150" y="5243513"/>
          <p14:tracePt t="63836" x="10471150" y="5210175"/>
          <p14:tracePt t="63858" x="10488613" y="5210175"/>
          <p14:tracePt t="63869" x="10504488" y="5192713"/>
          <p14:tracePt t="63883" x="10555288" y="5159375"/>
          <p14:tracePt t="63892" x="10769600" y="5076825"/>
          <p14:tracePt t="63903" x="10887075" y="5043488"/>
          <p14:tracePt t="63926" x="11134725" y="5027613"/>
          <p14:tracePt t="63926" x="11368088" y="5010150"/>
          <p14:tracePt t="63937" x="11468100" y="5010150"/>
          <p14:tracePt t="63950" x="11682413" y="5027613"/>
          <p14:tracePt t="63959" x="11699875" y="5027613"/>
          <p14:tracePt t="63971" x="11733213" y="5027613"/>
          <p14:tracePt t="63983" x="11733213" y="5043488"/>
          <p14:tracePt t="63993" x="11699875" y="5043488"/>
          <p14:tracePt t="64004" x="11682413" y="5043488"/>
          <p14:tracePt t="64017" x="11650663" y="5076825"/>
          <p14:tracePt t="64027" x="11599863" y="5127625"/>
          <p14:tracePt t="64038" x="11583988" y="5127625"/>
          <p14:tracePt t="64050" x="11566525" y="5127625"/>
          <p14:tracePt t="64072" x="11517313" y="5143500"/>
          <p14:tracePt t="64085" x="11468100" y="5159375"/>
          <p14:tracePt t="64094" x="11234738" y="5243513"/>
          <p14:tracePt t="64107" x="11218863" y="5243513"/>
          <p14:tracePt t="64128" x="11134725" y="5259388"/>
          <p14:tracePt t="64175" x="11118850" y="5259388"/>
          <p14:tracePt t="64196" x="11102975" y="5259388"/>
          <p14:tracePt t="64229" x="11069638" y="5259388"/>
          <p14:tracePt t="64241" x="11052175" y="5259388"/>
          <p14:tracePt t="64252" x="10936288" y="5310188"/>
          <p14:tracePt t="64264" x="10902950" y="5310188"/>
          <p14:tracePt t="64275" x="10887075" y="5310188"/>
          <p14:tracePt t="64286" x="10853738" y="5310188"/>
          <p14:tracePt t="64308" x="10787063" y="5310188"/>
          <p14:tracePt t="64319" x="10720388" y="5326063"/>
          <p14:tracePt t="64334" x="10604500" y="5326063"/>
          <p14:tracePt t="64341" x="10339388" y="5326063"/>
          <p14:tracePt t="64354" x="10321925" y="5326063"/>
          <p14:tracePt t="64364" x="10272713" y="5310188"/>
          <p14:tracePt t="64387" x="10221913" y="5276850"/>
          <p14:tracePt t="64409" x="10206038" y="5243513"/>
          <p14:tracePt t="64421" x="10206038" y="5210175"/>
          <p14:tracePt t="64434" x="10221913" y="5143500"/>
          <p14:tracePt t="64444" x="10255250" y="5127625"/>
          <p14:tracePt t="64455" x="10321925" y="5043488"/>
          <p14:tracePt t="64467" x="10339388" y="5027613"/>
          <p14:tracePt t="64477" x="10372725" y="5027613"/>
          <p14:tracePt t="64489" x="10488613" y="4960938"/>
          <p14:tracePt t="64501" x="10537825" y="4927600"/>
          <p14:tracePt t="64511" x="10653713" y="4894263"/>
          <p14:tracePt t="64521" x="10704513" y="4894263"/>
          <p14:tracePt t="64534" x="10720388" y="4894263"/>
          <p14:tracePt t="64544" x="10887075" y="4927600"/>
          <p14:tracePt t="64557" x="10952163" y="4976813"/>
          <p14:tracePt t="64579" x="11185525" y="5043488"/>
          <p14:tracePt t="64590" x="11218863" y="5076825"/>
          <p14:tracePt t="64602" x="11285538" y="5076825"/>
          <p14:tracePt t="64624" x="11285538" y="5094288"/>
          <p14:tracePt t="64646" x="11252200" y="5094288"/>
          <p14:tracePt t="64657" x="11234738" y="5094288"/>
          <p14:tracePt t="64679" x="11185525" y="5127625"/>
          <p14:tracePt t="64702" x="11134725" y="5127625"/>
          <p14:tracePt t="64703" x="11118850" y="5127625"/>
          <p14:tracePt t="64714" x="11018838" y="5127625"/>
          <p14:tracePt t="64724" x="11002963" y="5127625"/>
          <p14:tracePt t="64735" x="10936288" y="5127625"/>
          <p14:tracePt t="64758" x="10936288" y="5094288"/>
          <p14:tracePt t="64770" x="10853738" y="5010150"/>
          <p14:tracePt t="64784" x="10853738" y="4976813"/>
          <p14:tracePt t="64792" x="10836275" y="4911725"/>
          <p14:tracePt t="64848" x="10853738" y="4911725"/>
          <p14:tracePt t="64882" x="10853738" y="4927600"/>
          <p14:tracePt t="64893" x="10853738" y="4960938"/>
          <p14:tracePt t="64904" x="10820400" y="5027613"/>
          <p14:tracePt t="64917" x="10769600" y="5094288"/>
          <p14:tracePt t="64927" x="10720388" y="5127625"/>
          <p14:tracePt t="64950" x="10653713" y="5210175"/>
          <p14:tracePt t="64953" x="10604500" y="5259388"/>
          <p14:tracePt t="64960" x="10471150" y="5375275"/>
          <p14:tracePt t="64972" x="10372725" y="5441950"/>
          <p14:tracePt t="64984" x="10321925" y="5475288"/>
          <p14:tracePt t="64994" x="9990138" y="5557838"/>
          <p14:tracePt t="65005" x="9740900" y="5608638"/>
          <p14:tracePt t="65017" x="9525000" y="5657850"/>
          <p14:tracePt t="65029" x="8928100" y="5707063"/>
          <p14:tracePt t="65040" x="8729663" y="5724525"/>
          <p14:tracePt t="65051" x="8364538" y="5724525"/>
          <p14:tracePt t="65061" x="8264525" y="5724525"/>
          <p14:tracePt t="65074" x="8181975" y="5724525"/>
          <p14:tracePt t="65085" x="8015288" y="5724525"/>
          <p14:tracePt t="65096" x="7966075" y="5724525"/>
          <p14:tracePt t="65107" x="7948613" y="5757863"/>
          <p14:tracePt t="65151" x="7966075" y="5757863"/>
          <p14:tracePt t="65186" x="7966075" y="5724525"/>
          <p14:tracePt t="65197" x="8015288" y="5707063"/>
          <p14:tracePt t="65219" x="8131175" y="5657850"/>
          <p14:tracePt t="65234" x="8148638" y="5641975"/>
          <p14:tracePt t="65242" x="8215313" y="5608638"/>
          <p14:tracePt t="65253" x="8331200" y="5557838"/>
          <p14:tracePt t="65264" x="8380413" y="5557838"/>
          <p14:tracePt t="65275" x="8447088" y="5541963"/>
          <p14:tracePt t="65321" x="8480425" y="5541963"/>
          <p14:tracePt t="65391" x="8480425" y="5557838"/>
          <p14:tracePt t="65411" x="8447088" y="5557838"/>
          <p14:tracePt t="65422" x="8413750" y="5608638"/>
          <p14:tracePt t="65444" x="8413750" y="5641975"/>
          <p14:tracePt t="65467" x="8380413" y="5641975"/>
          <p14:tracePt t="65478" x="8331200" y="5641975"/>
          <p14:tracePt t="65489" x="8297863" y="5657850"/>
          <p14:tracePt t="65501" x="8197850" y="5673725"/>
          <p14:tracePt t="65512" x="8148638" y="5673725"/>
          <p14:tracePt t="65523" x="8097838" y="5707063"/>
          <p14:tracePt t="65535" x="7948613" y="5757863"/>
          <p14:tracePt t="65545" x="7915275" y="5757863"/>
          <p14:tracePt t="65557" x="7850188" y="5757863"/>
          <p14:tracePt t="65684" x="7816850" y="5757863"/>
          <p14:tracePt t="65771" x="7799388" y="5757863"/>
          <p14:tracePt t="65818" x="7783513" y="5757863"/>
          <p14:tracePt t="68719" x="7750175" y="5757863"/>
          <p14:tracePt t="68729" x="7700963" y="5773738"/>
          <p14:tracePt t="68741" x="7667625" y="5791200"/>
          <p14:tracePt t="68752" x="7518400" y="5873750"/>
          <p14:tracePt t="68763" x="7385050" y="5922963"/>
          <p14:tracePt t="68775" x="6289675" y="6172200"/>
          <p14:tracePt t="68786" x="5857875" y="6288088"/>
          <p14:tracePt t="68801" x="4481513" y="6553200"/>
          <p14:tracePt t="68808" x="4132263" y="6570663"/>
          <p14:tracePt t="68819" x="3733800" y="6619875"/>
          <p14:tracePt t="68830" x="2854325" y="6637338"/>
          <p14:tracePt t="68842" x="2655888" y="6637338"/>
          <p14:tracePt t="68853" x="2290763" y="6637338"/>
          <p14:tracePt t="68863" x="2239963" y="6637338"/>
          <p14:tracePt t="68988" x="2239963" y="6619875"/>
          <p14:tracePt t="69011" x="2224088" y="6586538"/>
          <p14:tracePt t="69021" x="2224088" y="6519863"/>
          <p14:tracePt t="69044" x="2190750" y="6470650"/>
          <p14:tracePt t="69057" x="2173288" y="6388100"/>
          <p14:tracePt t="69068" x="2173288" y="6354763"/>
          <p14:tracePt t="69078" x="2124075" y="6305550"/>
          <p14:tracePt t="69136" x="2108200" y="6305550"/>
          <p14:tracePt t="69145" x="2108200" y="6354763"/>
          <p14:tracePt t="69157" x="2074863" y="6753225"/>
          <p14:tracePt t="69168" x="2074863" y="7151688"/>
          <p14:tracePt t="69179" x="2074863" y="7267575"/>
          <p14:tracePt t="69190" x="2108200" y="7416800"/>
          <p14:tracePt t="69201" x="2190750" y="7648575"/>
          <p14:tracePt t="69213" x="2273300" y="7764463"/>
          <p14:tracePt t="69224" x="2406650" y="7947025"/>
          <p14:tracePt t="69246" x="2571750" y="8113713"/>
          <p14:tracePt t="69258" x="2820988" y="8278813"/>
          <p14:tracePt t="69269" x="2903538" y="8296275"/>
          <p14:tracePt t="69280" x="3086100" y="8362950"/>
          <p14:tracePt t="69291" x="3103563" y="8362950"/>
          <p14:tracePt t="69337" x="3103563" y="8345488"/>
          <p14:tracePt t="69351" x="3103563" y="8329613"/>
          <p14:tracePt t="69359" x="3086100" y="8296275"/>
          <p14:tracePt t="69371" x="3086100" y="8245475"/>
          <p14:tracePt t="69393" x="3036888" y="8213725"/>
          <p14:tracePt t="69404" x="3036888" y="8180388"/>
          <p14:tracePt t="69417" x="3021013" y="8180388"/>
          <p14:tracePt t="69449" x="2936875" y="8180388"/>
          <p14:tracePt t="69461" x="2921000" y="8213725"/>
          <p14:tracePt t="69471" x="2903538" y="8213725"/>
          <p14:tracePt t="69484" x="2705100" y="8296275"/>
          <p14:tracePt t="69494" x="2655888" y="8345488"/>
          <p14:tracePt t="69506" x="2538413" y="8396288"/>
          <p14:tracePt t="69528" x="2455863" y="8445500"/>
          <p14:tracePt t="69529" x="2406650" y="8445500"/>
          <p14:tracePt t="69539" x="2273300" y="8461375"/>
          <p14:tracePt t="69551" x="2239963" y="8461375"/>
          <p14:tracePt t="69561" x="2224088" y="8494713"/>
          <p14:tracePt t="69584" x="2190750" y="8494713"/>
          <p14:tracePt t="69596" x="2124075" y="8461375"/>
          <p14:tracePt t="69607" x="2108200" y="8445500"/>
          <p14:tracePt t="69618" x="1990725" y="8396288"/>
          <p14:tracePt t="69629" x="1941513" y="8345488"/>
          <p14:tracePt t="69641" x="1874838" y="8296275"/>
          <p14:tracePt t="69652" x="1776413" y="8180388"/>
          <p14:tracePt t="69663" x="1758950" y="8162925"/>
          <p14:tracePt t="69674" x="1709738" y="8062913"/>
          <p14:tracePt t="69686" x="1676400" y="8013700"/>
          <p14:tracePt t="69708" x="1643063" y="7931150"/>
          <p14:tracePt t="69719" x="1643063" y="7897813"/>
          <p14:tracePt t="69734" x="1643063" y="7881938"/>
          <p14:tracePt t="69742" x="1658938" y="7815263"/>
          <p14:tracePt t="69753" x="1676400" y="7731125"/>
          <p14:tracePt t="69767" x="1725613" y="7599363"/>
          <p14:tracePt t="69775" x="1758950" y="7548563"/>
          <p14:tracePt t="69786" x="1792288" y="7532688"/>
          <p14:tracePt t="69809" x="1874838" y="7367588"/>
          <p14:tracePt t="69820" x="1990725" y="7216775"/>
          <p14:tracePt t="69834" x="2108200" y="7151688"/>
          <p14:tracePt t="69843" x="2173288" y="7100888"/>
          <p14:tracePt t="69854" x="2339975" y="7034213"/>
          <p14:tracePt t="69867" x="2389188" y="7018338"/>
          <p14:tracePt t="69876" x="2589213" y="6985000"/>
          <p14:tracePt t="69888" x="2638425" y="6985000"/>
          <p14:tracePt t="69901" x="2705100" y="6985000"/>
          <p14:tracePt t="69910" x="2854325" y="7034213"/>
          <p14:tracePt t="69922" x="2903538" y="7067550"/>
          <p14:tracePt t="69934" x="2970213" y="7134225"/>
          <p14:tracePt t="69944" x="2970213" y="7185025"/>
          <p14:tracePt t="69956" x="2970213" y="7200900"/>
          <p14:tracePt t="69967" x="2936875" y="7316788"/>
          <p14:tracePt t="69978" x="2936875" y="7334250"/>
          <p14:tracePt t="69989" x="2903538" y="7383463"/>
          <p14:tracePt t="70001" x="2903538" y="7416800"/>
          <p14:tracePt t="70023" x="2854325" y="7432675"/>
          <p14:tracePt t="70035" x="2820988" y="7432675"/>
          <p14:tracePt t="70045" x="2655888" y="7466013"/>
          <p14:tracePt t="70057" x="2589213" y="7466013"/>
          <p14:tracePt t="70068" x="2522538" y="7483475"/>
          <p14:tracePt t="70079" x="2406650" y="7483475"/>
          <p14:tracePt t="70101" x="2306638" y="7483475"/>
          <p14:tracePt t="70125" x="2290763" y="7483475"/>
          <p14:tracePt t="70136" x="2290763" y="7466013"/>
          <p14:tracePt t="70180" x="2273300" y="7466013"/>
          <p14:tracePt t="70192" x="2273300" y="7432675"/>
          <p14:tracePt t="70394" x="2239963" y="7432675"/>
          <p14:tracePt t="70417" x="2224088" y="7432675"/>
          <p14:tracePt t="70440" x="2190750" y="7432675"/>
          <p14:tracePt t="70451" x="2141538" y="7416800"/>
          <p14:tracePt t="70473" x="2124075" y="7416800"/>
          <p14:tracePt t="70529" x="2141538" y="7416800"/>
          <p14:tracePt t="70552" x="2173288" y="7416800"/>
          <p14:tracePt t="70563" x="2224088" y="7416800"/>
          <p14:tracePt t="70574" x="2239963" y="7416800"/>
          <p14:tracePt t="70586" x="2389188" y="7383463"/>
          <p14:tracePt t="70597" x="2455863" y="7383463"/>
          <p14:tracePt t="70608" x="2522538" y="7383463"/>
          <p14:tracePt t="70619" x="2738438" y="7367588"/>
          <p14:tracePt t="70631" x="2771775" y="7367588"/>
          <p14:tracePt t="70642" x="2970213" y="7367588"/>
          <p14:tracePt t="70665" x="2987675" y="7367588"/>
          <p14:tracePt t="70675" x="3021013" y="7367588"/>
          <p14:tracePt t="70709" x="3036888" y="7367588"/>
          <p14:tracePt t="70732" x="3052763" y="7367588"/>
          <p14:tracePt t="70777" x="3052763" y="7383463"/>
          <p14:tracePt t="71069" x="3036888" y="7383463"/>
          <p14:tracePt t="71091" x="3021013" y="7383463"/>
          <p14:tracePt t="71114" x="2987675" y="7383463"/>
          <p14:tracePt t="71148" x="2970213" y="7383463"/>
          <p14:tracePt t="71463" x="2987675" y="7383463"/>
          <p14:tracePt t="71497" x="3021013" y="7383463"/>
          <p14:tracePt t="71533" x="3036888" y="7383463"/>
          <p14:tracePt t="71801" x="3052763" y="7383463"/>
          <p14:tracePt t="71812" x="3052763" y="7416800"/>
          <p14:tracePt t="71824" x="3103563" y="7416800"/>
          <p14:tracePt t="71835" x="3268663" y="7416800"/>
          <p14:tracePt t="71845" x="3335338" y="7416800"/>
          <p14:tracePt t="71856" x="3435350" y="7416800"/>
          <p14:tracePt t="71868" x="3568700" y="7416800"/>
          <p14:tracePt t="71879" x="3600450" y="7416800"/>
          <p14:tracePt t="71890" x="3617913" y="7416800"/>
          <p14:tracePt t="71946" x="3600450" y="7432675"/>
          <p14:tracePt t="71991" x="3568700" y="7466013"/>
          <p14:tracePt t="72003" x="3502025" y="7483475"/>
          <p14:tracePt t="72017" x="3451225" y="7499350"/>
          <p14:tracePt t="72025" x="3386138" y="7532688"/>
          <p14:tracePt t="72037" x="3268663" y="7599363"/>
          <p14:tracePt t="72051" x="3252788" y="7599363"/>
          <p14:tracePt t="72059" x="3152775" y="7648575"/>
          <p14:tracePt t="72071" x="3103563" y="7648575"/>
          <p14:tracePt t="72084" x="3086100" y="7666038"/>
          <p14:tracePt t="72093" x="2987675" y="7666038"/>
          <p14:tracePt t="72104" x="2970213" y="7699375"/>
          <p14:tracePt t="72117" x="2936875" y="7699375"/>
          <p14:tracePt t="72126" x="2903538" y="7699375"/>
          <p14:tracePt t="72138" x="2854325" y="7699375"/>
          <p14:tracePt t="72151" x="2771775" y="7666038"/>
          <p14:tracePt t="72161" x="2754313" y="7666038"/>
          <p14:tracePt t="72183" x="2655888" y="7615238"/>
          <p14:tracePt t="72194" x="2638425" y="7615238"/>
          <p14:tracePt t="72217" x="2589213" y="7599363"/>
          <p14:tracePt t="72219" x="2571750" y="7599363"/>
          <p14:tracePt t="72251" x="2538413" y="7581900"/>
          <p14:tracePt t="72262" x="2522538" y="7581900"/>
          <p14:tracePt t="72274" x="2389188" y="7499350"/>
          <p14:tracePt t="72285" x="2339975" y="7483475"/>
          <p14:tracePt t="72295" x="2239963" y="7466013"/>
          <p14:tracePt t="72307" x="2239963" y="7432675"/>
          <p14:tracePt t="72363" x="2239963" y="7416800"/>
          <p14:tracePt t="72386" x="2273300" y="7383463"/>
          <p14:tracePt t="72397" x="2306638" y="7334250"/>
          <p14:tracePt t="72408" x="2355850" y="7300913"/>
          <p14:tracePt t="72419" x="2473325" y="7216775"/>
          <p14:tracePt t="72431" x="2655888" y="7100888"/>
          <p14:tracePt t="72442" x="2754313" y="7100888"/>
          <p14:tracePt t="72453" x="2820988" y="7085013"/>
          <p14:tracePt t="72466" x="3021013" y="7085013"/>
          <p14:tracePt t="72476" x="3086100" y="7100888"/>
          <p14:tracePt t="72487" x="3170238" y="7134225"/>
          <p14:tracePt t="72500" x="3219450" y="7151688"/>
          <p14:tracePt t="72509" x="3252788" y="7151688"/>
          <p14:tracePt t="72521" x="3268663" y="7185025"/>
          <p14:tracePt t="72554" x="3268663" y="7200900"/>
          <p14:tracePt t="72588" x="3268663" y="7216775"/>
          <p14:tracePt t="72601" x="3252788" y="7250113"/>
          <p14:tracePt t="72621" x="3252788" y="7267575"/>
          <p14:tracePt t="72644" x="3219450" y="7300913"/>
          <p14:tracePt t="72657" x="3170238" y="7316788"/>
          <p14:tracePt t="72667" x="3152775" y="7334250"/>
          <p14:tracePt t="72678" x="3136900" y="7334250"/>
          <p14:tracePt t="72690" x="3036888" y="7416800"/>
          <p14:tracePt t="72701" x="3021013" y="7416800"/>
          <p14:tracePt t="72723" x="2903538" y="7466013"/>
          <p14:tracePt t="72735" x="2854325" y="7483475"/>
          <p14:tracePt t="72746" x="2689225" y="7548563"/>
          <p14:tracePt t="72756" x="2622550" y="7581900"/>
          <p14:tracePt t="72768" x="2522538" y="7581900"/>
          <p14:tracePt t="72779" x="2224088" y="7615238"/>
          <p14:tracePt t="72791" x="2074863" y="7615238"/>
          <p14:tracePt t="72802" x="1825625" y="7648575"/>
          <p14:tracePt t="72813" x="1758950" y="7648575"/>
          <p14:tracePt t="72824" x="1709738" y="7615238"/>
          <p14:tracePt t="72836" x="1658938" y="7581900"/>
          <p14:tracePt t="72846" x="1658938" y="7548563"/>
          <p14:tracePt t="72858" x="1643063" y="7466013"/>
          <p14:tracePt t="72869" x="1643063" y="7432675"/>
          <p14:tracePt t="72880" x="1643063" y="7416800"/>
          <p14:tracePt t="72891" x="1658938" y="7367588"/>
          <p14:tracePt t="72903" x="1658938" y="7334250"/>
          <p14:tracePt t="72917" x="1758950" y="7250113"/>
          <p14:tracePt t="72926" x="1792288" y="7200900"/>
          <p14:tracePt t="72937" x="1825625" y="7151688"/>
          <p14:tracePt t="72951" x="2008188" y="7085013"/>
          <p14:tracePt t="72959" x="2024063" y="7067550"/>
          <p14:tracePt t="72971" x="2173288" y="7034213"/>
          <p14:tracePt t="72984" x="2239963" y="7034213"/>
          <p14:tracePt t="72993" x="2290763" y="7067550"/>
          <p14:tracePt t="73005" x="2422525" y="7100888"/>
          <p14:tracePt t="73017" x="2455863" y="7100888"/>
          <p14:tracePt t="73026" x="2538413" y="7151688"/>
          <p14:tracePt t="73038" x="2538413" y="7185025"/>
          <p14:tracePt t="73051" x="2571750" y="7185025"/>
          <p14:tracePt t="73061" x="2589213" y="7250113"/>
          <p14:tracePt t="73072" x="2622550" y="7267575"/>
          <p14:tracePt t="73084" x="2638425" y="7334250"/>
          <p14:tracePt t="73094" x="2638425" y="7367588"/>
          <p14:tracePt t="73140" x="2638425" y="7383463"/>
          <p14:tracePt t="73151" x="2622550" y="7416800"/>
          <p14:tracePt t="73206" x="2638425" y="7416800"/>
          <p14:tracePt t="73218" x="2638425" y="7432675"/>
          <p14:tracePt t="73240" x="2638425" y="7466013"/>
          <p14:tracePt t="73251" x="2638425" y="7483475"/>
          <p14:tracePt t="73263" x="2638425" y="7548563"/>
          <p14:tracePt t="73274" x="2589213" y="7615238"/>
          <p14:tracePt t="73286" x="2455863" y="7815263"/>
          <p14:tracePt t="73297" x="2339975" y="7931150"/>
          <p14:tracePt t="73308" x="2290763" y="7980363"/>
          <p14:tracePt t="73319" x="2141538" y="7997825"/>
          <p14:tracePt t="73331" x="2074863" y="7997825"/>
          <p14:tracePt t="73341" x="1892300" y="7947025"/>
          <p14:tracePt t="73353" x="1792288" y="7881938"/>
          <p14:tracePt t="73376" x="1493838" y="7599363"/>
          <p14:tracePt t="73386" x="1377950" y="7432675"/>
          <p14:tracePt t="73402" x="1260475" y="7151688"/>
          <p14:tracePt t="73409" x="1244600" y="6985000"/>
          <p14:tracePt t="73421" x="1195388" y="6786563"/>
          <p14:tracePt t="73434" x="1195388" y="6388100"/>
          <p14:tracePt t="73443" x="1211263" y="6272213"/>
          <p14:tracePt t="73454" x="1327150" y="6038850"/>
          <p14:tracePt t="73467" x="1393825" y="5940425"/>
          <p14:tracePt t="73477" x="1493838" y="5840413"/>
          <p14:tracePt t="73488" x="1725613" y="5608638"/>
          <p14:tracePt t="73500" x="1792288" y="5541963"/>
          <p14:tracePt t="73511" x="1958975" y="5441950"/>
          <p14:tracePt t="73522" x="1990725" y="5426075"/>
          <p14:tracePt t="73534" x="2008188" y="5426075"/>
          <p14:tracePt t="73544" x="2024063" y="5426075"/>
          <p14:tracePt t="73579" x="2108200" y="5441950"/>
          <p14:tracePt t="73590" x="2173288" y="5441950"/>
          <p14:tracePt t="73601" x="2422525" y="5591175"/>
          <p14:tracePt t="73612" x="2506663" y="5641975"/>
          <p14:tracePt t="73624" x="2754313" y="5791200"/>
          <p14:tracePt t="73635" x="2805113" y="5840413"/>
          <p14:tracePt t="73646" x="2921000" y="5922963"/>
          <p14:tracePt t="73657" x="3052763" y="6056313"/>
          <p14:tracePt t="73668" x="3136900" y="6172200"/>
          <p14:tracePt t="73679" x="3252788" y="6470650"/>
          <p14:tracePt t="73691" x="3268663" y="6586538"/>
          <p14:tracePt t="73702" x="3319463" y="6735763"/>
          <p14:tracePt t="73713" x="3368675" y="7134225"/>
          <p14:tracePt t="73724" x="3368675" y="7216775"/>
          <p14:tracePt t="73736" x="3319463" y="7466013"/>
          <p14:tracePt t="73746" x="3286125" y="7548563"/>
          <p14:tracePt t="73758" x="3268663" y="7615238"/>
          <p14:tracePt t="73769" x="3170238" y="7881938"/>
          <p14:tracePt t="73781" x="3136900" y="7947025"/>
          <p14:tracePt t="73801" x="3021013" y="8129588"/>
          <p14:tracePt t="73803" x="2936875" y="8180388"/>
          <p14:tracePt t="73817" x="2903538" y="8229600"/>
          <p14:tracePt t="73827" x="2820988" y="8245475"/>
          <p14:tracePt t="73837" x="2820988" y="8278813"/>
          <p14:tracePt t="73847" x="2771775" y="8278813"/>
          <p14:tracePt t="73860" x="2754313" y="8278813"/>
          <p14:tracePt t="73871" x="2754313" y="8245475"/>
          <p14:tracePt t="73883" x="2705100" y="8229600"/>
          <p14:tracePt t="73893" x="2689225" y="8229600"/>
          <p14:tracePt t="73904" x="2689225" y="8213725"/>
          <p14:tracePt t="73917" x="2689225" y="8180388"/>
          <p14:tracePt t="73926" x="2655888" y="8180388"/>
          <p14:tracePt t="73949" x="2655888" y="8162925"/>
          <p14:tracePt t="74850" x="2689225" y="8162925"/>
          <p14:tracePt t="74872" x="2689225" y="8129588"/>
          <p14:tracePt t="74894" x="2705100" y="8129588"/>
          <p14:tracePt t="74917" x="2705100" y="8113713"/>
          <p14:tracePt t="74927" x="2738438" y="8096250"/>
          <p14:tracePt t="74951" x="2738438" y="8062913"/>
          <p14:tracePt t="75209" x="2705100" y="8062913"/>
          <p14:tracePt t="75232" x="2622550" y="8047038"/>
          <p14:tracePt t="75243" x="2506663" y="8047038"/>
          <p14:tracePt t="75255" x="2422525" y="8047038"/>
          <p14:tracePt t="75267" x="2290763" y="7997825"/>
          <p14:tracePt t="75277" x="2024063" y="7781925"/>
          <p14:tracePt t="75288" x="1892300" y="7648575"/>
          <p14:tracePt t="75301" x="1709738" y="7383463"/>
          <p14:tracePt t="75310" x="1609725" y="7216775"/>
          <p14:tracePt t="75322" x="1560513" y="7134225"/>
          <p14:tracePt t="75334" x="1493838" y="6969125"/>
          <p14:tracePt t="75344" x="1493838" y="6918325"/>
          <p14:tracePt t="75355" x="1543050" y="6619875"/>
          <p14:tracePt t="75367" x="1593850" y="6470650"/>
          <p14:tracePt t="75377" x="1709738" y="6188075"/>
          <p14:tracePt t="75390" x="2124075" y="5441950"/>
          <p14:tracePt t="75401" x="2239963" y="5310188"/>
          <p14:tracePt t="75412" x="2473325" y="4960938"/>
          <p14:tracePt t="75423" x="2571750" y="4894263"/>
          <p14:tracePt t="75434" x="2655888" y="4811713"/>
          <p14:tracePt t="75457" x="2854325" y="4745038"/>
          <p14:tracePt t="75468" x="2870200" y="4745038"/>
          <p14:tracePt t="75479" x="3103563" y="4811713"/>
          <p14:tracePt t="75490" x="3152775" y="4894263"/>
          <p14:tracePt t="75502" x="3402013" y="5192713"/>
          <p14:tracePt t="75512" x="3535363" y="5359400"/>
          <p14:tracePt t="75524" x="3949700" y="5956300"/>
          <p14:tracePt t="75535" x="4065588" y="6122988"/>
          <p14:tracePt t="75559" x="4481513" y="6786563"/>
          <p14:tracePt t="75569" x="4513263" y="6902450"/>
          <p14:tracePt t="75580" x="4530725" y="7067550"/>
          <p14:tracePt t="75591" x="4481513" y="7134225"/>
          <p14:tracePt t="75603" x="4464050" y="7151688"/>
          <p14:tracePt t="75614" x="4397375" y="7216775"/>
          <p14:tracePt t="75625" x="4348163" y="7250113"/>
          <p14:tracePt t="75637" x="4248150" y="7250113"/>
          <p14:tracePt t="75651" x="4232275" y="7250113"/>
          <p14:tracePt t="75659" x="4198938" y="7250113"/>
          <p14:tracePt t="75670" x="4165600" y="7250113"/>
          <p14:tracePt t="75684" x="4132263" y="7250113"/>
          <p14:tracePt t="75704" x="4083050" y="7250113"/>
          <p14:tracePt t="75749" x="4065588" y="7250113"/>
          <p14:tracePt t="75828" x="4065588" y="7200900"/>
          <p14:tracePt t="75840" x="4083050" y="7185025"/>
          <p14:tracePt t="75851" x="4083050" y="7100888"/>
          <p14:tracePt t="75861" x="4083050" y="7067550"/>
          <p14:tracePt t="76672" x="4132263" y="7067550"/>
          <p14:tracePt t="76709" x="4198938" y="7085013"/>
          <p14:tracePt t="76712" x="4348163" y="7085013"/>
          <p14:tracePt t="76719" x="5160963" y="6985000"/>
          <p14:tracePt t="76729" x="5459413" y="6902450"/>
          <p14:tracePt t="76751" x="6688138" y="6454775"/>
          <p14:tracePt t="76762" x="6953250" y="6354763"/>
          <p14:tracePt t="76774" x="7966075" y="6038850"/>
          <p14:tracePt t="76785" x="8264525" y="5956300"/>
          <p14:tracePt t="76796" x="8547100" y="5873750"/>
          <p14:tracePt t="76814" x="9110663" y="5757863"/>
          <p14:tracePt t="76818" x="9359900" y="5724525"/>
          <p14:tracePt t="76834" x="9840913" y="5724525"/>
          <p14:tracePt t="76841" x="10023475" y="5724525"/>
          <p14:tracePt t="76853" x="10139363" y="5724525"/>
          <p14:tracePt t="76864" x="10339388" y="5724525"/>
          <p14:tracePt t="76886" x="10421938" y="5724525"/>
          <p14:tracePt t="76897" x="10653713" y="5707063"/>
          <p14:tracePt t="76909" x="10720388" y="5673725"/>
          <p14:tracePt t="76919" x="10836275" y="5641975"/>
          <p14:tracePt t="76954" x="10853738" y="5641975"/>
          <p14:tracePt t="76957" x="10887075" y="5591175"/>
          <p14:tracePt t="76967" x="10887075" y="5557838"/>
          <p14:tracePt t="76976" x="10902950" y="5557838"/>
          <p14:tracePt t="77021" x="10936288" y="5557838"/>
          <p14:tracePt t="77044" x="10952163" y="5557838"/>
          <p14:tracePt t="77099" x="10952163" y="5541963"/>
          <p14:tracePt t="77133" x="10952163" y="5524500"/>
          <p14:tracePt t="77157" x="10952163" y="5475288"/>
          <p14:tracePt t="77179" x="10936288" y="5426075"/>
          <p14:tracePt t="77190" x="10902950" y="5426075"/>
          <p14:tracePt t="77201" x="10836275" y="5375275"/>
          <p14:tracePt t="77212" x="10769600" y="5359400"/>
          <p14:tracePt t="77224" x="10769600" y="5326063"/>
          <p14:tracePt t="77234" x="10653713" y="5276850"/>
          <p14:tracePt t="77246" x="10604500" y="5259388"/>
          <p14:tracePt t="77257" x="10504488" y="5210175"/>
          <p14:tracePt t="77268" x="10504488" y="5192713"/>
          <p14:tracePt t="77291" x="10488613" y="5159375"/>
          <p14:tracePt t="77313" x="10504488" y="5127625"/>
          <p14:tracePt t="77324" x="10555288" y="5094288"/>
          <p14:tracePt t="77335" x="10555288" y="5076825"/>
          <p14:tracePt t="77346" x="10653713" y="5010150"/>
          <p14:tracePt t="77358" x="10720388" y="4960938"/>
          <p14:tracePt t="77369" x="10902950" y="4894263"/>
          <p14:tracePt t="77383" x="10936288" y="4894263"/>
          <p14:tracePt t="77391" x="11002963" y="4894263"/>
          <p14:tracePt t="77403" x="11168063" y="4927600"/>
          <p14:tracePt t="77417" x="11218863" y="4960938"/>
          <p14:tracePt t="77426" x="11301413" y="4976813"/>
          <p14:tracePt t="77437" x="11334750" y="5010150"/>
          <p14:tracePt t="77459" x="11350625" y="5027613"/>
          <p14:tracePt t="77470" x="11368088" y="5043488"/>
          <p14:tracePt t="77484" x="11368088" y="5076825"/>
          <p14:tracePt t="77494" x="11401425" y="5094288"/>
          <p14:tracePt t="77504" x="11401425" y="5127625"/>
          <p14:tracePt t="77527" x="11368088" y="5127625"/>
          <p14:tracePt t="77549" x="11334750" y="5143500"/>
          <p14:tracePt t="77560" x="11301413" y="5143500"/>
          <p14:tracePt t="77572" x="11252200" y="5143500"/>
          <p14:tracePt t="77594" x="11118850" y="5143500"/>
          <p14:tracePt t="77607" x="10902950" y="5127625"/>
          <p14:tracePt t="77617" x="10853738" y="5094288"/>
          <p14:tracePt t="77628" x="10737850" y="5043488"/>
          <p14:tracePt t="77640" x="10720388" y="5010150"/>
          <p14:tracePt t="77650" x="10704513" y="5010150"/>
          <p14:tracePt t="77662" x="10704513" y="4927600"/>
          <p14:tracePt t="77684" x="10704513" y="4860925"/>
          <p14:tracePt t="77695" x="10737850" y="4845050"/>
          <p14:tracePt t="77718" x="10936288" y="4729163"/>
          <p14:tracePt t="77729" x="11018838" y="4695825"/>
          <p14:tracePt t="77741" x="11168063" y="4695825"/>
          <p14:tracePt t="77751" x="11252200" y="4695825"/>
          <p14:tracePt t="77763" x="11368088" y="4729163"/>
          <p14:tracePt t="77774" x="11517313" y="4762500"/>
          <p14:tracePt t="77786" x="11533188" y="4762500"/>
          <p14:tracePt t="77797" x="11566525" y="4762500"/>
          <p14:tracePt t="77819" x="11533188" y="4762500"/>
          <p14:tracePt t="77842" x="11517313" y="4762500"/>
          <p14:tracePt t="77853" x="11483975" y="4762500"/>
          <p14:tracePt t="77875" x="11483975" y="4795838"/>
          <p14:tracePt t="77887" x="11417300" y="4795838"/>
          <p14:tracePt t="78068" x="11417300" y="4762500"/>
          <p14:tracePt t="78101" x="11401425" y="4745038"/>
          <p14:tracePt t="78123" x="11401425" y="4729163"/>
          <p14:tracePt t="78213" x="11368088" y="4729163"/>
          <p14:tracePt t="78417" x="11368088" y="4745038"/>
          <p14:tracePt t="78460" x="11350625" y="4745038"/>
          <p14:tracePt t="81432" x="11350625" y="4762500"/>
          <p14:tracePt t="81442" x="11350625" y="4811713"/>
          <p14:tracePt t="81453" x="11350625" y="4860925"/>
          <p14:tracePt t="81476" x="11350625" y="4960938"/>
          <p14:tracePt t="81486" x="11350625" y="4976813"/>
          <p14:tracePt t="81500" x="11368088" y="5010150"/>
          <p14:tracePt t="81509" x="11368088" y="5027613"/>
          <p14:tracePt t="81520" x="11368088" y="5094288"/>
          <p14:tracePt t="81543" x="11401425" y="5127625"/>
          <p14:tracePt t="81769" x="11368088" y="5127625"/>
          <p14:tracePt t="81858" x="11350625" y="5127625"/>
          <p14:tracePt t="81917" x="11334750" y="5127625"/>
          <p14:tracePt t="81948" x="11301413" y="5127625"/>
          <p14:tracePt t="81959" x="11301413" y="5143500"/>
          <p14:tracePt t="81971" x="11252200" y="5143500"/>
          <p14:tracePt t="81984" x="11234738" y="5143500"/>
          <p14:tracePt t="81993" x="11234738" y="5159375"/>
          <p14:tracePt t="82004" x="11185525" y="5159375"/>
          <p14:tracePt t="82040" x="11102975" y="5210175"/>
          <p14:tracePt t="82052" x="11069638" y="5243513"/>
          <p14:tracePt t="82061" x="10902950" y="5243513"/>
          <p14:tracePt t="82071" x="10887075" y="5259388"/>
          <p14:tracePt t="82084" x="10820400" y="5259388"/>
          <p14:tracePt t="82094" x="10787063" y="5259388"/>
          <p14:tracePt t="82117" x="10769600" y="5243513"/>
          <p14:tracePt t="82139" x="10720388" y="5210175"/>
          <p14:tracePt t="82162" x="10720388" y="5192713"/>
          <p14:tracePt t="82162" x="10720388" y="5159375"/>
          <p14:tracePt t="82173" x="10671175" y="5127625"/>
          <p14:tracePt t="82196" x="10653713" y="5076825"/>
          <p14:tracePt t="82241" x="10653713" y="5043488"/>
          <p14:tracePt t="82243" x="10653713" y="5027613"/>
          <p14:tracePt t="82251" x="10653713" y="5010150"/>
          <p14:tracePt t="82263" x="10653713" y="4976813"/>
          <p14:tracePt t="82286" x="10653713" y="4960938"/>
          <p14:tracePt t="82308" x="10671175" y="4960938"/>
          <p14:tracePt t="82330" x="10704513" y="4960938"/>
          <p14:tracePt t="82341" x="10820400" y="4911725"/>
          <p14:tracePt t="82353" x="10853738" y="4911725"/>
          <p14:tracePt t="82367" x="10952163" y="4894263"/>
          <p14:tracePt t="82376" x="11002963" y="4894263"/>
          <p14:tracePt t="82387" x="11018838" y="4894263"/>
          <p14:tracePt t="82398" x="11118850" y="4894263"/>
          <p14:tracePt t="82409" x="11168063" y="4894263"/>
          <p14:tracePt t="82421" x="11218863" y="4894263"/>
          <p14:tracePt t="82434" x="11285538" y="4894263"/>
          <p14:tracePt t="82443" x="11301413" y="4894263"/>
          <p14:tracePt t="82454" x="11350625" y="4911725"/>
          <p14:tracePt t="82476" x="11350625" y="4927600"/>
          <p14:tracePt t="82488" x="11368088" y="4960938"/>
          <p14:tracePt t="82501" x="11368088" y="4976813"/>
          <p14:tracePt t="82511" x="11401425" y="4976813"/>
          <p14:tracePt t="82521" x="11401425" y="5010150"/>
          <p14:tracePt t="82534" x="11417300" y="5010150"/>
          <p14:tracePt t="82556" x="11417300" y="5027613"/>
          <p14:tracePt t="82578" x="11417300" y="5043488"/>
          <p14:tracePt t="82623" x="11417300" y="5076825"/>
          <p14:tracePt t="82657" x="11368088" y="5094288"/>
          <p14:tracePt t="82669" x="11368088" y="5127625"/>
          <p14:tracePt t="82679" x="11301413" y="5192713"/>
          <p14:tracePt t="82691" x="11285538" y="5192713"/>
          <p14:tracePt t="82713" x="11252200" y="5210175"/>
          <p14:tracePt t="82736" x="11234738" y="5210175"/>
          <p14:tracePt t="82747" x="11218863" y="5210175"/>
          <p14:tracePt t="82770" x="11134725" y="5243513"/>
          <p14:tracePt t="82792" x="11052175" y="5276850"/>
          <p14:tracePt t="82803" x="11018838" y="5276850"/>
          <p14:tracePt t="82817" x="11002963" y="5276850"/>
          <p14:tracePt t="82826" x="10902950" y="5310188"/>
          <p14:tracePt t="82837" x="10887075" y="5326063"/>
          <p14:tracePt t="82850" x="10836275" y="5326063"/>
          <p14:tracePt t="82905" x="10787063" y="5375275"/>
          <p14:tracePt t="82927" x="10769600" y="5375275"/>
          <p14:tracePt t="82938" x="10620375" y="5426075"/>
          <p14:tracePt t="82951" x="10537825" y="5441950"/>
          <p14:tracePt t="82961" x="10272713" y="5524500"/>
          <p14:tracePt t="82972" x="10190163" y="5541963"/>
          <p14:tracePt t="82984" x="9990138" y="5557838"/>
          <p14:tracePt t="83007" x="9326563" y="5757863"/>
          <p14:tracePt t="83017" x="9128125" y="5791200"/>
          <p14:tracePt t="83028" x="8181975" y="6156325"/>
          <p14:tracePt t="83041" x="7915275" y="6288088"/>
          <p14:tracePt t="83051" x="7550150" y="6454775"/>
          <p14:tracePt t="83062" x="7385050" y="6519863"/>
          <p14:tracePt t="83085" x="7235825" y="6586538"/>
          <p14:tracePt t="83085" x="6953250" y="6786563"/>
          <p14:tracePt t="83096" x="6870700" y="6853238"/>
          <p14:tracePt t="83118" x="6770688" y="6951663"/>
          <p14:tracePt t="83119" x="6754813" y="6969125"/>
          <p14:tracePt t="83130" x="6754813" y="6985000"/>
          <p14:tracePt t="83152" x="6754813" y="7018338"/>
          <p14:tracePt t="83163" x="6721475" y="7018338"/>
          <p14:tracePt t="83253" x="6721475" y="6985000"/>
          <p14:tracePt t="83276" x="6754813" y="6969125"/>
          <p14:tracePt t="83287" x="6754813" y="6951663"/>
          <p14:tracePt t="83321" x="6754813" y="6902450"/>
          <p14:tracePt t="83323" x="6754813" y="6869113"/>
          <p14:tracePt t="83343" x="6754813" y="6853238"/>
          <p14:tracePt t="83365" x="6721475" y="6853238"/>
          <p14:tracePt t="83399" x="6704013" y="6853238"/>
          <p14:tracePt t="83411" x="6704013" y="6869113"/>
          <p14:tracePt t="83423" x="6654800" y="6902450"/>
          <p14:tracePt t="83445" x="6637338" y="6951663"/>
          <p14:tracePt t="83558" x="6637338" y="6918325"/>
          <p14:tracePt t="83580" x="6637338" y="6902450"/>
          <p14:tracePt t="83613" x="6654800" y="6869113"/>
          <p14:tracePt t="83646" x="6688138" y="6869113"/>
          <p14:tracePt t="83658" x="6688138" y="6853238"/>
          <p14:tracePt t="83692" x="6654800" y="6869113"/>
          <p14:tracePt t="83714" x="6637338" y="6902450"/>
          <p14:tracePt t="83726" x="6605588" y="6902450"/>
          <p14:tracePt t="83737" x="6588125" y="6951663"/>
          <p14:tracePt t="83759" x="6488113" y="7018338"/>
          <p14:tracePt t="83770" x="6472238" y="7034213"/>
          <p14:tracePt t="83784" x="6405563" y="7034213"/>
          <p14:tracePt t="83801" x="6091238" y="7134225"/>
          <p14:tracePt t="83805" x="5973763" y="7151688"/>
          <p14:tracePt t="83817" x="5692775" y="7185025"/>
          <p14:tracePt t="83826" x="5626100" y="7185025"/>
          <p14:tracePt t="83838" x="5543550" y="7185025"/>
          <p14:tracePt t="83851" x="5492750" y="7100888"/>
          <p14:tracePt t="83861" x="5459413" y="7067550"/>
          <p14:tracePt t="83872" x="5392738" y="6702425"/>
          <p14:tracePt t="83884" x="5392738" y="6586538"/>
          <p14:tracePt t="83895" x="5426075" y="6437313"/>
          <p14:tracePt t="83906" x="5459413" y="6172200"/>
          <p14:tracePt t="83917" x="5459413" y="6056313"/>
          <p14:tracePt t="83928" x="5459413" y="5922963"/>
          <p14:tracePt t="83962" x="5459413" y="5889625"/>
          <p14:tracePt t="84063" x="5492750" y="5889625"/>
          <p14:tracePt t="84074" x="5575300" y="5873750"/>
          <p14:tracePt t="84085" x="5675313" y="5873750"/>
          <p14:tracePt t="84097" x="5808663" y="5824538"/>
          <p14:tracePt t="84108" x="5908675" y="5791200"/>
          <p14:tracePt t="84119" x="6091238" y="5757863"/>
          <p14:tracePt t="84130" x="6754813" y="5557838"/>
          <p14:tracePt t="84141" x="6986588" y="5491163"/>
          <p14:tracePt t="84153" x="8097838" y="5243513"/>
          <p14:tracePt t="84167" x="8612188" y="5127625"/>
          <p14:tracePt t="84176" x="9010650" y="5027613"/>
          <p14:tracePt t="84187" x="10372725" y="4695825"/>
          <p14:tracePt t="84200" x="10720388" y="4613275"/>
          <p14:tracePt t="84210" x="11882438" y="4181475"/>
          <p14:tracePt t="84222" x="12165013" y="4098925"/>
          <p14:tracePt t="84233" x="12396788" y="4048125"/>
          <p14:tracePt t="84243" x="12712700" y="3981450"/>
          <p14:tracePt t="84254" x="12828588" y="3948113"/>
          <p14:tracePt t="84288" x="12795250" y="3948113"/>
          <p14:tracePt t="84300" x="12595225" y="4098925"/>
          <p14:tracePt t="84310" x="12496800" y="4164013"/>
          <p14:tracePt t="84322" x="12314238" y="4248150"/>
          <p14:tracePt t="84333" x="12047538" y="4446588"/>
          <p14:tracePt t="84344" x="11964988" y="4513263"/>
          <p14:tracePt t="84355" x="11815763" y="4629150"/>
          <p14:tracePt t="84367" x="11799888" y="4629150"/>
          <p14:tracePt t="84378" x="11766550" y="4645025"/>
          <p14:tracePt t="84390" x="11733213" y="4729163"/>
          <p14:tracePt t="84401" x="11699875" y="4729163"/>
          <p14:tracePt t="84412" x="11583988" y="4795838"/>
          <p14:tracePt t="84423" x="11533188" y="4811713"/>
          <p14:tracePt t="84434" x="11483975" y="4860925"/>
          <p14:tracePt t="84445" x="11334750" y="4927600"/>
          <p14:tracePt t="84457" x="11285538" y="4960938"/>
          <p14:tracePt t="84468" x="11134725" y="5027613"/>
          <p14:tracePt t="84479" x="11102975" y="5027613"/>
          <p14:tracePt t="84491" x="11052175" y="5043488"/>
          <p14:tracePt t="84502" x="10952163" y="5076825"/>
          <p14:tracePt t="84513" x="10902950" y="5076825"/>
          <p14:tracePt t="84547" x="10787063" y="5076825"/>
          <p14:tracePt t="84547" x="10720388" y="5076825"/>
          <p14:tracePt t="84592" x="10471150" y="5027613"/>
          <p14:tracePt t="84603" x="10372725" y="5010150"/>
          <p14:tracePt t="84617" x="10139363" y="4976813"/>
          <p14:tracePt t="84637" x="9974263" y="4976813"/>
          <p14:tracePt t="84660" x="9956800" y="4976813"/>
          <p14:tracePt t="84705" x="9956800" y="5010150"/>
          <p14:tracePt t="84727" x="9974263" y="5010150"/>
          <p14:tracePt t="85110" x="9956800" y="5010150"/>
          <p14:tracePt t="85121" x="9923463" y="5010150"/>
          <p14:tracePt t="85134" x="9907588" y="4976813"/>
          <p14:tracePt t="85143" x="9807575" y="4894263"/>
          <p14:tracePt t="85154" x="9625013" y="4513263"/>
          <p14:tracePt t="85166" x="9525000" y="4281488"/>
          <p14:tracePt t="85177" x="8961438" y="3467100"/>
          <p14:tracePt t="85188" x="8712200" y="3252788"/>
          <p14:tracePt t="85203" x="8496300" y="3135313"/>
          <p14:tracePt t="85211" x="8081963" y="2952750"/>
          <p14:tracePt t="85222" x="7966075" y="2919413"/>
          <p14:tracePt t="85234" x="7634288" y="2787650"/>
          <p14:tracePt t="85257" x="7385050" y="2687638"/>
          <p14:tracePt t="85267" x="7185025" y="2638425"/>
          <p14:tracePt t="85278" x="7053263" y="2638425"/>
          <p14:tracePt t="85301" x="6937375" y="2671763"/>
          <p14:tracePt t="85301" x="6919913" y="2671763"/>
          <p14:tracePt t="85312" x="6919913" y="2687638"/>
          <p14:tracePt t="85323" x="6870700" y="2705100"/>
          <p14:tracePt t="85346" x="6870700" y="2738438"/>
          <p14:tracePt t="85357" x="6870700" y="2754313"/>
          <p14:tracePt t="85481" x="6837363" y="2754313"/>
          <p14:tracePt t="85526" x="6804025" y="2754313"/>
          <p14:tracePt t="85537" x="6770688" y="2754313"/>
          <p14:tracePt t="85550" x="6588125" y="2754313"/>
          <p14:tracePt t="85559" x="6538913" y="2754313"/>
          <p14:tracePt t="85571" x="6423025" y="2787650"/>
          <p14:tracePt t="85583" x="6173788" y="2854325"/>
          <p14:tracePt t="85593" x="5973763" y="2903538"/>
          <p14:tracePt t="85604" x="5791200" y="2986088"/>
          <p14:tracePt t="85617" x="5692775" y="3036888"/>
          <p14:tracePt t="85626" x="5675313" y="3036888"/>
          <p14:tracePt t="85638" x="5608638" y="3152775"/>
          <p14:tracePt t="85650" x="5608638" y="3201988"/>
          <p14:tracePt t="85661" x="5575300" y="3384550"/>
          <p14:tracePt t="85672" x="5626100" y="3551238"/>
          <p14:tracePt t="85684" x="5659438" y="3733800"/>
          <p14:tracePt t="85707" x="5891213" y="4164013"/>
          <p14:tracePt t="85707" x="6007100" y="4330700"/>
          <p14:tracePt t="85718" x="6256338" y="4645025"/>
          <p14:tracePt t="85729" x="6423025" y="4762500"/>
          <p14:tracePt t="85751" x="6588125" y="4894263"/>
          <p14:tracePt t="85752" x="7434263" y="5276850"/>
          <p14:tracePt t="85762" x="7750175" y="5359400"/>
          <p14:tracePt t="85784" x="8712200" y="5524500"/>
          <p14:tracePt t="85796" x="9061450" y="5557838"/>
          <p14:tracePt t="85807" x="10653713" y="5673725"/>
          <p14:tracePt t="85818" x="10769600" y="5673725"/>
          <p14:tracePt t="85829" x="11134725" y="5757863"/>
          <p14:tracePt t="85841" x="11285538" y="5773738"/>
          <p14:tracePt t="85852" x="11368088" y="5773738"/>
          <p14:tracePt t="85863" x="11483975" y="5773738"/>
          <p14:tracePt t="85874" x="11517313" y="5773738"/>
          <p14:tracePt t="85886" x="11566525" y="5773738"/>
          <p14:tracePt t="85942" x="11566525" y="5757863"/>
          <p14:tracePt t="85953" x="11583988" y="5757863"/>
          <p14:tracePt t="85966" x="11583988" y="5724525"/>
          <p14:tracePt t="85976" x="11682413" y="5673725"/>
          <p14:tracePt t="86002" x="11699875" y="5608638"/>
          <p14:tracePt t="86009" x="11766550" y="5541963"/>
          <p14:tracePt t="86033" x="11766550" y="5524500"/>
          <p14:tracePt t="86043" x="11766550" y="5491163"/>
          <p14:tracePt t="86055" x="11749088" y="5491163"/>
          <p14:tracePt t="86067" x="11733213" y="5441950"/>
          <p14:tracePt t="86077" x="11733213" y="5408613"/>
          <p14:tracePt t="86088" x="11650663" y="5326063"/>
          <p14:tracePt t="86100" x="11650663" y="5310188"/>
          <p14:tracePt t="86111" x="11633200" y="5276850"/>
          <p14:tracePt t="86122" x="11583988" y="5243513"/>
          <p14:tracePt t="86133" x="11533188" y="5243513"/>
          <p14:tracePt t="86145" x="11483975" y="5210175"/>
          <p14:tracePt t="86156" x="11450638" y="5192713"/>
          <p14:tracePt t="86167" x="11417300" y="5159375"/>
          <p14:tracePt t="86179" x="11368088" y="5143500"/>
          <p14:tracePt t="86202" x="11350625" y="5143500"/>
          <p14:tracePt t="86202" x="11285538" y="5127625"/>
          <p14:tracePt t="86212" x="11218863" y="5127625"/>
          <p14:tracePt t="86223" x="11185525" y="5127625"/>
          <p14:tracePt t="86235" x="10936288" y="5159375"/>
          <p14:tracePt t="86246" x="10737850" y="5210175"/>
          <p14:tracePt t="86257" x="10587038" y="5259388"/>
          <p14:tracePt t="86269" x="10504488" y="5259388"/>
          <p14:tracePt t="86279" x="10437813" y="5259388"/>
          <p14:tracePt t="86291" x="10421938" y="5259388"/>
          <p14:tracePt t="86302" x="10388600" y="5259388"/>
          <p14:tracePt t="86324" x="10388600" y="5243513"/>
          <p14:tracePt t="86336" x="10372725" y="5243513"/>
          <p14:tracePt t="86347" x="10372725" y="5192713"/>
          <p14:tracePt t="86359" x="10339388" y="5159375"/>
          <p14:tracePt t="86370" x="10321925" y="5094288"/>
          <p14:tracePt t="86383" x="10321925" y="5076825"/>
          <p14:tracePt t="86404" x="10321925" y="5010150"/>
          <p14:tracePt t="86416" x="10321925" y="4976813"/>
          <p14:tracePt t="86437" x="10339388" y="4976813"/>
          <p14:tracePt t="86459" x="10437813" y="4960938"/>
          <p14:tracePt t="86471" x="10537825" y="4927600"/>
          <p14:tracePt t="86484" x="10704513" y="4927600"/>
          <p14:tracePt t="86493" x="10820400" y="4927600"/>
          <p14:tracePt t="86504" x="11002963" y="4960938"/>
          <p14:tracePt t="86517" x="11168063" y="4976813"/>
          <p14:tracePt t="86526" x="11252200" y="4976813"/>
          <p14:tracePt t="86538" x="11468100" y="5027613"/>
          <p14:tracePt t="86550" x="11533188" y="5043488"/>
          <p14:tracePt t="86561" x="11599863" y="5076825"/>
          <p14:tracePt t="86572" x="11733213" y="5127625"/>
          <p14:tracePt t="86584" x="11749088" y="5127625"/>
          <p14:tracePt t="86628" x="11749088" y="5143500"/>
          <p14:tracePt t="86662" x="11733213" y="5143500"/>
          <p14:tracePt t="86673" x="11733213" y="5159375"/>
          <p14:tracePt t="86684" x="11699875" y="5159375"/>
          <p14:tracePt t="86707" x="11682413" y="5159375"/>
          <p14:tracePt t="86730" x="11517313" y="5210175"/>
          <p14:tracePt t="86742" x="11417300" y="5210175"/>
          <p14:tracePt t="86909" x="11401425" y="5210175"/>
          <p14:tracePt t="86922" x="11401425" y="5192713"/>
          <p14:tracePt t="86934" x="11368088" y="5192713"/>
          <p14:tracePt t="86968" x="11334750" y="5143500"/>
          <p14:tracePt t="86977" x="11301413" y="5143500"/>
          <p14:tracePt t="86999" x="11285538" y="5127625"/>
          <p14:tracePt t="87012" x="11252200" y="5127625"/>
          <p14:tracePt t="87022" x="11234738" y="5127625"/>
          <p14:tracePt t="87044" x="11218863" y="5127625"/>
          <p14:tracePt t="87057" x="11002963" y="5094288"/>
          <p14:tracePt t="87067" x="10902950" y="5094288"/>
          <p14:tracePt t="87077" x="10620375" y="5094288"/>
          <p14:tracePt t="87090" x="10537825" y="5094288"/>
          <p14:tracePt t="87100" x="10388600" y="5127625"/>
          <p14:tracePt t="87111" x="10190163" y="5192713"/>
          <p14:tracePt t="87124" x="10023475" y="5243513"/>
          <p14:tracePt t="87134" x="9956800" y="5259388"/>
          <p14:tracePt t="87145" x="9575800" y="5408613"/>
          <p14:tracePt t="87157" x="9475788" y="5441950"/>
          <p14:tracePt t="87167" x="9043988" y="5657850"/>
          <p14:tracePt t="87179" x="8878888" y="5724525"/>
          <p14:tracePt t="87190" x="8696325" y="5824538"/>
          <p14:tracePt t="87217" x="8131175" y="6072188"/>
          <p14:tracePt t="87225" x="7750175" y="6188075"/>
          <p14:tracePt t="87237" x="7683500" y="6221413"/>
          <p14:tracePt t="87260" x="7385050" y="6338888"/>
          <p14:tracePt t="87269" x="7351713" y="6354763"/>
          <p14:tracePt t="87283" x="7335838" y="6354763"/>
          <p14:tracePt t="87460" x="7318375" y="6354763"/>
          <p14:tracePt t="87697" x="7318375" y="6338888"/>
          <p14:tracePt t="88518" x="7318375" y="6305550"/>
          <p14:tracePt t="88800" x="7335838" y="6305550"/>
          <p14:tracePt t="88822" x="7351713" y="6305550"/>
          <p14:tracePt t="88834" x="7385050" y="6305550"/>
          <p14:tracePt t="88845" x="7467600" y="6288088"/>
          <p14:tracePt t="88857" x="7567613" y="6238875"/>
          <p14:tracePt t="88867" x="7700963" y="6221413"/>
          <p14:tracePt t="88878" x="7948613" y="6156325"/>
          <p14:tracePt t="88890" x="8032750" y="6122988"/>
          <p14:tracePt t="88902" x="8197850" y="6105525"/>
          <p14:tracePt t="88935" x="8264525" y="6105525"/>
          <p14:tracePt t="88935" x="8331200" y="6072188"/>
          <p14:tracePt t="88946" x="8496300" y="6056313"/>
          <p14:tracePt t="88957" x="8662988" y="6005513"/>
          <p14:tracePt t="88969" x="8712200" y="6005513"/>
          <p14:tracePt t="88980" x="8729663" y="6005513"/>
          <p14:tracePt t="89013" x="8812213" y="6005513"/>
          <p14:tracePt t="89036" x="8828088" y="5989638"/>
          <p14:tracePt t="89046" x="8894763" y="5989638"/>
          <p14:tracePt t="89081" x="8928100" y="5956300"/>
          <p14:tracePt t="89285" x="8945563" y="5940425"/>
          <p14:tracePt t="89306" x="8961438" y="5940425"/>
          <p14:tracePt t="89317" x="8961438" y="5922963"/>
          <p14:tracePt t="89329" x="8994775" y="5922963"/>
          <p14:tracePt t="89340" x="9010650" y="5922963"/>
          <p14:tracePt t="89352" x="9159875" y="5889625"/>
          <p14:tracePt t="89361" x="9226550" y="5873750"/>
          <p14:tracePt t="89374" x="9326563" y="5840413"/>
          <p14:tracePt t="89385" x="9525000" y="5824538"/>
          <p14:tracePt t="89396" x="9642475" y="5791200"/>
          <p14:tracePt t="89407" x="9907588" y="5773738"/>
          <p14:tracePt t="89419" x="10023475" y="5773738"/>
          <p14:tracePt t="89429" x="10106025" y="5773738"/>
          <p14:tracePt t="89441" x="10306050" y="5773738"/>
          <p14:tracePt t="89452" x="10421938" y="5773738"/>
          <p14:tracePt t="89464" x="10471150" y="5791200"/>
          <p14:tracePt t="89474" x="10537825" y="5791200"/>
          <p14:tracePt t="89496" x="10537825" y="5824538"/>
          <p14:tracePt t="89532" x="10555288" y="5824538"/>
          <p14:tracePt t="89565" x="10587038" y="5824538"/>
          <p14:tracePt t="89565" x="10587038" y="5840413"/>
          <p14:tracePt t="89632" x="10587038" y="5873750"/>
          <p14:tracePt t="89643" x="10604500" y="5873750"/>
          <p14:tracePt t="89690" x="10604500" y="5889625"/>
          <p14:tracePt t="89700" x="10620375" y="5922963"/>
          <p14:tracePt t="89711" x="10620375" y="5956300"/>
          <p14:tracePt t="89722" x="10704513" y="6038850"/>
          <p14:tracePt t="89734" x="10704513" y="6056313"/>
          <p14:tracePt t="89755" x="10720388" y="6072188"/>
          <p14:tracePt t="89811" x="10737850" y="6072188"/>
          <p14:tracePt t="89834" x="10737850" y="6056313"/>
          <p14:tracePt t="89869" x="10737850" y="6038850"/>
          <p14:tracePt t="89891" x="10737850" y="6005513"/>
          <p14:tracePt t="89902" x="10769600" y="6005513"/>
          <p14:tracePt t="89924" x="10769600" y="5989638"/>
          <p14:tracePt t="90048" x="10769600" y="5956300"/>
          <p14:tracePt t="90060" x="10737850" y="5956300"/>
          <p14:tracePt t="90116" x="10720388" y="5940425"/>
          <p14:tracePt t="90127" x="10704513" y="5940425"/>
          <p14:tracePt t="90149" x="10671175" y="5922963"/>
          <p14:tracePt t="90161" x="10653713" y="5922963"/>
          <p14:tracePt t="90194" x="10620375" y="5922963"/>
          <p14:tracePt t="90206" x="10620375" y="5940425"/>
          <p14:tracePt t="90408" x="10620375" y="5922963"/>
          <p14:tracePt t="90591" x="10604500" y="5922963"/>
          <p14:tracePt t="90591" x="10604500" y="5889625"/>
          <p14:tracePt t="90611" x="10587038" y="5889625"/>
          <p14:tracePt t="90644" x="10555288" y="5889625"/>
          <p14:tracePt t="90666" x="10537825" y="5889625"/>
          <p14:tracePt t="90701" x="10488613" y="5889625"/>
          <p14:tracePt t="90724" x="10471150" y="5889625"/>
          <p14:tracePt t="90881" x="10437813" y="5889625"/>
          <p14:tracePt t="90903" x="10437813" y="5873750"/>
          <p14:tracePt t="91512" x="10421938" y="5889625"/>
          <p14:tracePt t="91525" x="10372725" y="5889625"/>
          <p14:tracePt t="91535" x="10339388" y="5889625"/>
          <p14:tracePt t="91544" x="10306050" y="5889625"/>
          <p14:tracePt t="91556" x="10272713" y="5889625"/>
          <p14:tracePt t="91567" x="10072688" y="5889625"/>
          <p14:tracePt t="91578" x="9956800" y="5889625"/>
          <p14:tracePt t="91590" x="9642475" y="5873750"/>
          <p14:tracePt t="91600" x="8429625" y="5873750"/>
          <p14:tracePt t="91612" x="7915275" y="5873750"/>
          <p14:tracePt t="91623" x="6488113" y="5873750"/>
          <p14:tracePt t="91634" x="5973763" y="5922963"/>
          <p14:tracePt t="91646" x="5459413" y="6005513"/>
          <p14:tracePt t="91658" x="4795838" y="6238875"/>
          <p14:tracePt t="91668" x="4513263" y="6403975"/>
          <p14:tracePt t="91680" x="4364038" y="6735763"/>
          <p14:tracePt t="91859" x="4364038" y="6702425"/>
          <p14:tracePt t="91870" x="4348163" y="6702425"/>
          <p14:tracePt t="91883" x="4314825" y="6670675"/>
          <p14:tracePt t="91893" x="4298950" y="6670675"/>
          <p14:tracePt t="91904" x="4281488" y="6670675"/>
          <p14:tracePt t="91917" x="4281488" y="6637338"/>
          <p14:tracePt t="91949" x="4298950" y="6570663"/>
          <p14:tracePt t="91961" x="4314825" y="6519863"/>
          <p14:tracePt t="91973" x="4348163" y="6437313"/>
          <p14:tracePt t="91994" x="4348163" y="6403975"/>
          <p14:tracePt t="92017" x="4348163" y="6388100"/>
          <p14:tracePt t="92040" x="4348163" y="6354763"/>
          <p14:tracePt t="92073" x="4348163" y="6338888"/>
          <p14:tracePt t="92108" x="4348163" y="6305550"/>
          <p14:tracePt t="92197" x="4314825" y="6305550"/>
          <p14:tracePt t="92219" x="4298950" y="6305550"/>
          <p14:tracePt t="92242" x="4281488" y="6305550"/>
          <p14:tracePt t="92253" x="4281488" y="6338888"/>
          <p14:tracePt t="92266" x="4248150" y="6338888"/>
          <p14:tracePt t="92411" x="4298950" y="6338888"/>
          <p14:tracePt t="92422" x="4513263" y="6338888"/>
          <p14:tracePt t="92434" x="4862513" y="6338888"/>
          <p14:tracePt t="92445" x="5294313" y="6338888"/>
          <p14:tracePt t="92455" x="5924550" y="6338888"/>
          <p14:tracePt t="92467" x="6423025" y="6305550"/>
          <p14:tracePt t="92478" x="7700963" y="6272213"/>
          <p14:tracePt t="92491" x="8015288" y="6272213"/>
          <p14:tracePt t="92501" x="8313738" y="6272213"/>
          <p14:tracePt t="92512" x="9475788" y="6272213"/>
          <p14:tracePt t="92523" x="9791700" y="6238875"/>
          <p14:tracePt t="92535" x="10820400" y="6188075"/>
          <p14:tracePt t="92545" x="11052175" y="6188075"/>
          <p14:tracePt t="92558" x="11218863" y="6172200"/>
          <p14:tracePt t="92568" x="11450638" y="6156325"/>
          <p14:tracePt t="92579" x="11468100" y="6122988"/>
          <p14:tracePt t="92715" x="11450638" y="6122988"/>
          <p14:tracePt t="92748" x="11301413" y="6105525"/>
          <p14:tracePt t="92759" x="10720388" y="6105525"/>
          <p14:tracePt t="92770" x="10587038" y="6105525"/>
          <p14:tracePt t="92784" x="10321925" y="6122988"/>
          <p14:tracePt t="92793" x="9974263" y="6122988"/>
          <p14:tracePt t="92804" x="9675813" y="6122988"/>
          <p14:tracePt t="92827" x="8845550" y="5956300"/>
          <p14:tracePt t="92838" x="8447088" y="5873750"/>
          <p14:tracePt t="92852" x="7550150" y="5657850"/>
          <p14:tracePt t="92860" x="7269163" y="5608638"/>
          <p14:tracePt t="92873" x="6605588" y="5524500"/>
          <p14:tracePt t="92883" x="6521450" y="5491163"/>
          <p14:tracePt t="92894" x="6405563" y="5491163"/>
          <p14:tracePt t="92905" x="6189663" y="5441950"/>
          <p14:tracePt t="92917" x="6140450" y="5426075"/>
          <p14:tracePt t="92928" x="6122988" y="5408613"/>
          <p14:tracePt t="92940" x="6007100" y="5326063"/>
          <p14:tracePt t="92950" x="5957888" y="5276850"/>
          <p14:tracePt t="92962" x="5741988" y="5143500"/>
          <p14:tracePt t="92973" x="5726113" y="5143500"/>
          <p14:tracePt t="92985" x="5559425" y="5076825"/>
          <p14:tracePt t="92996" x="5376863" y="5010150"/>
          <p14:tracePt t="93008" x="5294313" y="4976813"/>
          <p14:tracePt t="93018" x="5027613" y="4960938"/>
          <p14:tracePt t="93030" x="4911725" y="4911725"/>
          <p14:tracePt t="93040" x="4762500" y="4911725"/>
          <p14:tracePt t="93052" x="4513263" y="4894263"/>
          <p14:tracePt t="93063" x="4430713" y="4860925"/>
          <p14:tracePt t="93088" x="3849688" y="4811713"/>
          <p14:tracePt t="93100" x="3667125" y="4811713"/>
          <p14:tracePt t="93108" x="3286125" y="4795838"/>
          <p14:tracePt t="93120" x="3170238" y="4762500"/>
          <p14:tracePt t="93130" x="2870200" y="4729163"/>
          <p14:tracePt t="93142" x="2805113" y="4729163"/>
          <p14:tracePt t="93153" x="2738438" y="4678363"/>
          <p14:tracePt t="93167" x="2473325" y="4613275"/>
          <p14:tracePt t="93176" x="2406650" y="4579938"/>
          <p14:tracePt t="93187" x="2239963" y="4513263"/>
          <p14:tracePt t="93200" x="2173288" y="4513263"/>
          <p14:tracePt t="93210" x="2141538" y="4495800"/>
          <p14:tracePt t="93233" x="2057400" y="4446588"/>
          <p14:tracePt t="93233" x="1990725" y="4413250"/>
          <p14:tracePt t="93244" x="1792288" y="4330700"/>
          <p14:tracePt t="93255" x="1709738" y="4281488"/>
          <p14:tracePt t="93267" x="1593850" y="4230688"/>
          <p14:tracePt t="93277" x="1393825" y="4130675"/>
          <p14:tracePt t="93288" x="1360488" y="4130675"/>
          <p14:tracePt t="93311" x="1311275" y="4114800"/>
          <p14:tracePt t="93445" x="1311275" y="4130675"/>
          <p14:tracePt t="93501" x="1311275" y="4164013"/>
          <p14:tracePt t="93513" x="1327150" y="4181475"/>
          <p14:tracePt t="93523" x="1327150" y="4230688"/>
          <p14:tracePt t="93535" x="1360488" y="4230688"/>
          <p14:tracePt t="93546" x="1360488" y="4248150"/>
          <p14:tracePt t="93558" x="1393825" y="4379913"/>
          <p14:tracePt t="93570" x="1393825" y="4413250"/>
          <p14:tracePt t="93593" x="1427163" y="4529138"/>
          <p14:tracePt t="93603" x="1427163" y="4579938"/>
          <p14:tracePt t="93616" x="1427163" y="4695825"/>
          <p14:tracePt t="93625" x="1427163" y="4729163"/>
          <p14:tracePt t="93726" x="1443038" y="4729163"/>
          <p14:tracePt t="93738" x="1476375" y="4729163"/>
          <p14:tracePt t="93750" x="1509713" y="4695825"/>
          <p14:tracePt t="93761" x="1593850" y="4695825"/>
          <p14:tracePt t="93771" x="1676400" y="4678363"/>
          <p14:tracePt t="93804" x="2057400" y="4629150"/>
          <p14:tracePt t="93806" x="2173288" y="4629150"/>
          <p14:tracePt t="93817" x="2422525" y="4562475"/>
          <p14:tracePt t="93840" x="2473325" y="4562475"/>
          <p14:tracePt t="93851" x="2622550" y="4513263"/>
          <p14:tracePt t="93864" x="2638425" y="4513263"/>
          <p14:tracePt t="93951" x="2638425" y="4495800"/>
          <p14:tracePt t="93975" x="2638425" y="4462463"/>
          <p14:tracePt t="93986" x="2622550" y="4446588"/>
          <p14:tracePt t="93996" x="2622550" y="4413250"/>
          <p14:tracePt t="94008" x="2589213" y="4330700"/>
          <p14:tracePt t="94019" x="2589213" y="4297363"/>
          <p14:tracePt t="94031" x="2589213" y="4248150"/>
          <p14:tracePt t="94041" x="2571750" y="4114800"/>
          <p14:tracePt t="94053" x="2571750" y="4065588"/>
          <p14:tracePt t="94067" x="2571750" y="3948113"/>
          <p14:tracePt t="94086" x="2571750" y="3932238"/>
          <p14:tracePt t="94166" x="2538413" y="3932238"/>
          <p14:tracePt t="94199" x="2522538" y="3948113"/>
          <p14:tracePt t="94211" x="2473325" y="3981450"/>
          <p14:tracePt t="94234" x="2422525" y="3998913"/>
          <p14:tracePt t="94234" x="2306638" y="4048125"/>
          <p14:tracePt t="94244" x="2124075" y="4130675"/>
          <p14:tracePt t="94255" x="2024063" y="4130675"/>
          <p14:tracePt t="94267" x="1841500" y="4181475"/>
          <p14:tracePt t="94278" x="1792288" y="4181475"/>
          <p14:tracePt t="94290" x="1776413" y="4181475"/>
          <p14:tracePt t="94301" x="1725613" y="4214813"/>
          <p14:tracePt t="94391" x="1709738" y="4248150"/>
          <p14:tracePt t="94401" x="1676400" y="4281488"/>
          <p14:tracePt t="94413" x="1658938" y="4346575"/>
          <p14:tracePt t="94436" x="1643063" y="4462463"/>
          <p14:tracePt t="94446" x="1643063" y="4495800"/>
          <p14:tracePt t="94458" x="1643063" y="4513263"/>
          <p14:tracePt t="94469" x="1676400" y="4562475"/>
          <p14:tracePt t="94491" x="1825625" y="4579938"/>
          <p14:tracePt t="94503" x="1908175" y="4562475"/>
          <p14:tracePt t="94514" x="2008188" y="4529138"/>
          <p14:tracePt t="94525" x="2290763" y="4462463"/>
          <p14:tracePt t="94537" x="2455863" y="4397375"/>
          <p14:tracePt t="94559" x="2754313" y="4297363"/>
          <p14:tracePt t="94571" x="2771775" y="4297363"/>
          <p14:tracePt t="94583" x="2805113" y="4297363"/>
          <p14:tracePt t="94615" x="2805113" y="4281488"/>
          <p14:tracePt t="94626" x="2771775" y="4281488"/>
          <p14:tracePt t="94683" x="2754313" y="4281488"/>
          <p14:tracePt t="94694" x="2754313" y="4248150"/>
          <p14:tracePt t="94750" x="2754313" y="4281488"/>
          <p14:tracePt t="94761" x="2805113" y="4330700"/>
          <p14:tracePt t="94773" x="2854325" y="4346575"/>
          <p14:tracePt t="94784" x="2921000" y="4413250"/>
          <p14:tracePt t="94796" x="3103563" y="4495800"/>
          <p14:tracePt t="94806" x="3600450" y="4678363"/>
          <p14:tracePt t="94818" x="3883025" y="4795838"/>
          <p14:tracePt t="94841" x="4232275" y="4911725"/>
          <p14:tracePt t="94841" x="5426075" y="5192713"/>
          <p14:tracePt t="94852" x="5775325" y="5259388"/>
          <p14:tracePt t="94864" x="7318375" y="5491163"/>
          <p14:tracePt t="94874" x="7667625" y="5541963"/>
          <p14:tracePt t="94886" x="8015288" y="5591175"/>
          <p14:tracePt t="94897" x="8480425" y="5657850"/>
          <p14:tracePt t="94908" x="8662988" y="5707063"/>
          <p14:tracePt t="94919" x="8878888" y="5773738"/>
          <p14:tracePt t="94930" x="8928100" y="5791200"/>
          <p14:tracePt t="94965" x="8928100" y="5824538"/>
          <p14:tracePt t="94998" x="8945563" y="5840413"/>
          <p14:tracePt t="95021" x="8961438" y="5873750"/>
          <p14:tracePt t="95033" x="8994775" y="5922963"/>
          <p14:tracePt t="95043" x="9010650" y="5922963"/>
          <p14:tracePt t="95054" x="9010650" y="5940425"/>
          <p14:tracePt t="95067" x="9077325" y="6005513"/>
          <p14:tracePt t="95077" x="9159875" y="6038850"/>
          <p14:tracePt t="95088" x="9442450" y="6188075"/>
          <p14:tracePt t="95100" x="9558338" y="6238875"/>
          <p14:tracePt t="95111" x="9740900" y="6305550"/>
          <p14:tracePt t="95122" x="10023475" y="6437313"/>
          <p14:tracePt t="95133" x="10190163" y="6454775"/>
          <p14:tracePt t="95145" x="10537825" y="6519863"/>
          <p14:tracePt t="95155" x="10671175" y="6519863"/>
          <p14:tracePt t="95167" x="10769600" y="6519863"/>
          <p14:tracePt t="95178" x="10969625" y="6519863"/>
          <p14:tracePt t="95190" x="11002963" y="6519863"/>
          <p14:tracePt t="95201" x="11102975" y="6519863"/>
          <p14:tracePt t="95258" x="11102975" y="6503988"/>
          <p14:tracePt t="95269" x="11102975" y="6470650"/>
          <p14:tracePt t="95290" x="11102975" y="6437313"/>
          <p14:tracePt t="95302" x="11102975" y="6388100"/>
          <p14:tracePt t="95313" x="11052175" y="6288088"/>
          <p14:tracePt t="95325" x="11018838" y="6238875"/>
          <p14:tracePt t="95335" x="11002963" y="6221413"/>
          <p14:tracePt t="95347" x="10969625" y="6188075"/>
          <p14:tracePt t="95358" x="10936288" y="6172200"/>
          <p14:tracePt t="95370" x="10902950" y="6156325"/>
          <p14:tracePt t="95384" x="10737850" y="6105525"/>
          <p14:tracePt t="95392" x="10671175" y="6072188"/>
          <p14:tracePt t="95403" x="10504488" y="6072188"/>
          <p14:tracePt t="95416" x="10471150" y="6056313"/>
          <p14:tracePt t="95426" x="10421938" y="6056313"/>
          <p14:tracePt t="95437" x="10306050" y="6038850"/>
          <p14:tracePt t="95450" x="10272713" y="6038850"/>
          <p14:tracePt t="95459" x="10272713" y="6005513"/>
          <p14:tracePt t="95482" x="10272713" y="5956300"/>
          <p14:tracePt t="95493" x="10306050" y="5840413"/>
          <p14:tracePt t="95505" x="10372725" y="5707063"/>
          <p14:tracePt t="95517" x="10437813" y="5591175"/>
          <p14:tracePt t="95527" x="10488613" y="5557838"/>
          <p14:tracePt t="95538" x="10537825" y="5557838"/>
          <p14:tracePt t="95550" x="10671175" y="5541963"/>
          <p14:tracePt t="95560" x="10836275" y="5541963"/>
          <p14:tracePt t="95572" x="11052175" y="5541963"/>
          <p14:tracePt t="95583" x="11185525" y="5591175"/>
          <p14:tracePt t="95594" x="11252200" y="5641975"/>
          <p14:tracePt t="95605" x="11334750" y="5724525"/>
          <p14:tracePt t="95617" x="11334750" y="5757863"/>
          <p14:tracePt t="95628" x="11401425" y="5840413"/>
          <p14:tracePt t="95640" x="11401425" y="5873750"/>
          <p14:tracePt t="95650" x="11401425" y="5922963"/>
          <p14:tracePt t="95662" x="11401425" y="5989638"/>
          <p14:tracePt t="95684" x="11401425" y="6005513"/>
          <p14:tracePt t="95729" x="11368088" y="6038850"/>
          <p14:tracePt t="95752" x="11350625" y="6038850"/>
          <p14:tracePt t="95774" x="11334750" y="6038850"/>
          <p14:tracePt t="95798" x="11301413" y="6122988"/>
          <p14:tracePt t="95808" x="11285538" y="6156325"/>
          <p14:tracePt t="95819" x="11285538" y="6172200"/>
          <p14:tracePt t="95833" x="11285538" y="6272213"/>
          <p14:tracePt t="95853" x="11301413" y="6403975"/>
          <p14:tracePt t="95867" x="11350625" y="6470650"/>
          <p14:tracePt t="95875" x="11401425" y="6519863"/>
          <p14:tracePt t="95887" x="11468100" y="6619875"/>
          <p14:tracePt t="95900" x="11483975" y="6619875"/>
          <p14:tracePt t="95910" x="11566525" y="6670675"/>
          <p14:tracePt t="95920" x="11583988" y="6670675"/>
          <p14:tracePt t="95966" x="11583988" y="6637338"/>
          <p14:tracePt t="95988" x="11566525" y="6619875"/>
          <p14:tracePt t="96000" x="11533188" y="6586538"/>
          <p14:tracePt t="96022" x="11517313" y="6570663"/>
          <p14:tracePt t="96033" x="11450638" y="6503988"/>
          <p14:tracePt t="96044" x="11401425" y="6470650"/>
          <p14:tracePt t="96055" x="11301413" y="6454775"/>
          <p14:tracePt t="96067" x="11285538" y="6454775"/>
          <p14:tracePt t="96078" x="11252200" y="6454775"/>
          <p14:tracePt t="96090" x="11185525" y="6454775"/>
          <p14:tracePt t="96100" x="11168063" y="6454775"/>
          <p14:tracePt t="96112" x="11118850" y="6470650"/>
          <p14:tracePt t="96123" x="11102975" y="6503988"/>
          <p14:tracePt t="96146" x="11102975" y="6570663"/>
          <p14:tracePt t="96168" x="11118850" y="6619875"/>
          <p14:tracePt t="96202" x="11218863" y="6702425"/>
          <p14:tracePt t="96224" x="11301413" y="6735763"/>
          <p14:tracePt t="96235" x="11334750" y="6735763"/>
          <p14:tracePt t="96250" x="11350625" y="6735763"/>
          <p14:tracePt t="96258" x="11450638" y="6735763"/>
          <p14:tracePt t="96270" x="11468100" y="6735763"/>
          <p14:tracePt t="96284" x="11533188" y="6735763"/>
          <p14:tracePt t="96292" x="11599863" y="6702425"/>
          <p14:tracePt t="96303" x="11650663" y="6686550"/>
          <p14:tracePt t="96317" x="11749088" y="6686550"/>
          <p14:tracePt t="96325" x="11766550" y="6686550"/>
          <p14:tracePt t="96337" x="11864975" y="6670675"/>
          <p14:tracePt t="96359" x="11915775" y="6670675"/>
          <p14:tracePt t="96370" x="11931650" y="6637338"/>
          <p14:tracePt t="96393" x="11964988" y="6619875"/>
          <p14:tracePt t="96449" x="11964988" y="6586538"/>
          <p14:tracePt t="96506" x="11931650" y="6586538"/>
          <p14:tracePt t="96640" x="11931650" y="6570663"/>
          <p14:tracePt t="96686" x="11964988" y="6553200"/>
          <p14:tracePt t="96742" x="11964988" y="6519863"/>
          <p14:tracePt t="96765" x="11982450" y="6503988"/>
          <p14:tracePt t="96776" x="11998325" y="6503988"/>
          <p14:tracePt t="96798" x="12031663" y="6503988"/>
          <p14:tracePt t="96821" x="12047538" y="6470650"/>
          <p14:tracePt t="96855" x="12080875" y="6470650"/>
          <p14:tracePt t="96867" x="12080875" y="6454775"/>
          <p14:tracePt t="97034" x="12098338" y="6454775"/>
          <p14:tracePt t="97079" x="12098338" y="6437313"/>
          <p14:tracePt t="97237" x="12114213" y="6437313"/>
          <p14:tracePt t="97338" x="12114213" y="6403975"/>
          <p14:tracePt t="97371" x="12147550" y="6403975"/>
          <p14:tracePt t="97384" x="12147550" y="6388100"/>
          <p14:tracePt t="97416" x="12147550" y="6354763"/>
          <p14:tracePt t="97508" x="12114213" y="6354763"/>
          <p14:tracePt t="97529" x="12098338" y="6354763"/>
          <p14:tracePt t="97541" x="12080875" y="6388100"/>
          <p14:tracePt t="97552" x="12080875" y="6403975"/>
          <p14:tracePt t="97563" x="12031663" y="6470650"/>
          <p14:tracePt t="97574" x="11998325" y="6470650"/>
          <p14:tracePt t="97586" x="11982450" y="6553200"/>
          <p14:tracePt t="97619" x="11982450" y="6570663"/>
          <p14:tracePt t="97633" x="11982450" y="6586538"/>
          <p14:tracePt t="97879" x="11964988" y="6586538"/>
          <p14:tracePt t="97890" x="11964988" y="6570663"/>
          <p14:tracePt t="97912" x="11931650" y="6570663"/>
          <p14:tracePt t="97934" x="11931650" y="6553200"/>
          <p14:tracePt t="97957" x="11915775" y="6553200"/>
          <p14:tracePt t="98002" x="11915775" y="6519863"/>
          <p14:tracePt t="98013" x="11882438" y="6519863"/>
          <p14:tracePt t="98474" x="11864975" y="6519863"/>
          <p14:tracePt t="98542" x="11849100" y="6519863"/>
          <p14:tracePt t="98553" x="11849100" y="6503988"/>
          <p14:tracePt t="98576" x="11815763" y="6503988"/>
          <p14:tracePt t="98609" x="11799888" y="6503988"/>
          <p14:tracePt t="98654" x="11766550" y="6503988"/>
          <p14:tracePt t="98879" x="11766550" y="6470650"/>
          <p14:tracePt t="98902" x="11749088" y="6470650"/>
          <p14:tracePt t="98947" x="11682413" y="6503988"/>
          <p14:tracePt t="98958" x="11650663" y="6503988"/>
          <p14:tracePt t="98981" x="11566525" y="6503988"/>
          <p14:tracePt t="98992" x="11517313" y="6519863"/>
          <p14:tracePt t="99003" x="11350625" y="6570663"/>
          <p14:tracePt t="99016" x="11285538" y="6570663"/>
          <p14:tracePt t="99026" x="11118850" y="6619875"/>
          <p14:tracePt t="99037" x="10952163" y="6637338"/>
          <p14:tracePt t="99050" x="10853738" y="6637338"/>
          <p14:tracePt t="99059" x="10720388" y="6637338"/>
          <p14:tracePt t="99071" x="10671175" y="6637338"/>
          <p14:tracePt t="99083" x="10587038" y="6637338"/>
          <p14:tracePt t="99095" x="10421938" y="6637338"/>
          <p14:tracePt t="99104" x="10321925" y="6670675"/>
          <p14:tracePt t="99117" x="10221913" y="6670675"/>
          <p14:tracePt t="99127" x="9974263" y="6702425"/>
          <p14:tracePt t="99138" x="9874250" y="6753225"/>
          <p14:tracePt t="99150" x="9509125" y="6802438"/>
          <p14:tracePt t="99161" x="9409113" y="6802438"/>
          <p14:tracePt t="99171" x="9277350" y="6819900"/>
          <p14:tracePt t="99183" x="8894763" y="6853238"/>
          <p14:tracePt t="99194" x="8812213" y="6853238"/>
          <p14:tracePt t="99207" x="8547100" y="6853238"/>
          <p14:tracePt t="99217" x="8413750" y="6853238"/>
          <p14:tracePt t="99228" x="8313738" y="6853238"/>
          <p14:tracePt t="99240" x="8181975" y="6853238"/>
          <p14:tracePt t="99251" x="8148638" y="6853238"/>
          <p14:tracePt t="99262" x="8015288" y="6819900"/>
          <p14:tracePt t="99273" x="7981950" y="6802438"/>
          <p14:tracePt t="99285" x="7948613" y="6802438"/>
          <p14:tracePt t="99295" x="7899400" y="6802438"/>
          <p14:tracePt t="99307" x="7866063" y="6802438"/>
          <p14:tracePt t="99364" x="7850188" y="6786563"/>
          <p14:tracePt t="99387" x="7850188" y="6753225"/>
          <p14:tracePt t="99477" x="7816850" y="6753225"/>
          <p14:tracePt t="99520" x="7799388" y="6786563"/>
          <p14:tracePt t="99542" x="7799388" y="6802438"/>
          <p14:tracePt t="99577" x="7799388" y="6819900"/>
          <p14:tracePt t="100218" x="7799388" y="6853238"/>
          <p14:tracePt t="100320" x="7783513" y="6853238"/>
          <p14:tracePt t="100365" x="7732713" y="6819900"/>
          <p14:tracePt t="100375" x="7667625" y="6786563"/>
          <p14:tracePt t="100387" x="7567613" y="6735763"/>
          <p14:tracePt t="100400" x="7318375" y="6619875"/>
          <p14:tracePt t="100409" x="7169150" y="6570663"/>
          <p14:tracePt t="100420" x="6870700" y="6454775"/>
          <p14:tracePt t="100433" x="6472238" y="6354763"/>
          <p14:tracePt t="100443" x="6289675" y="6305550"/>
          <p14:tracePt t="100465" x="5675313" y="6221413"/>
          <p14:tracePt t="100470" x="5492750" y="6221413"/>
          <p14:tracePt t="100477" x="5376863" y="6221413"/>
          <p14:tracePt t="100488" x="5294313" y="6238875"/>
          <p14:tracePt t="100668" x="5276850" y="6238875"/>
          <p14:tracePt t="100679" x="5260975" y="6238875"/>
          <p14:tracePt t="100690" x="5178425" y="6238875"/>
          <p14:tracePt t="100702" x="5145088" y="6238875"/>
          <p14:tracePt t="100713" x="5045075" y="6238875"/>
          <p14:tracePt t="100735" x="5045075" y="6221413"/>
          <p14:tracePt t="100746" x="5045075" y="6188075"/>
          <p14:tracePt t="100781" x="5060950" y="6188075"/>
          <p14:tracePt t="100815" x="5094288" y="6188075"/>
          <p14:tracePt t="100837" x="5111750" y="6188075"/>
          <p14:tracePt t="100850" x="5178425" y="6188075"/>
          <p14:tracePt t="100859" x="5210175" y="6188075"/>
          <p14:tracePt t="100871" x="5343525" y="6221413"/>
          <p14:tracePt t="100883" x="5741988" y="6272213"/>
          <p14:tracePt t="100893" x="5924550" y="6272213"/>
          <p14:tracePt t="100904" x="6140450" y="6272213"/>
          <p14:tracePt t="100917" x="6521450" y="6272213"/>
          <p14:tracePt t="100927" x="6754813" y="6288088"/>
          <p14:tracePt t="100938" x="7153275" y="6305550"/>
          <p14:tracePt t="100950" x="7269163" y="6305550"/>
          <p14:tracePt t="100961" x="7385050" y="6338888"/>
          <p14:tracePt t="100972" x="7583488" y="6354763"/>
          <p14:tracePt t="100984" x="7616825" y="6354763"/>
          <p14:tracePt t="101040" x="7583488" y="6338888"/>
          <p14:tracePt t="101084" x="7567613" y="6338888"/>
          <p14:tracePt t="101400" x="7567613" y="6305550"/>
          <p14:tracePt t="101422" x="7550150" y="6305550"/>
          <p14:tracePt t="101534" x="7550150" y="6288088"/>
          <p14:tracePt t="106519" x="7518400" y="6288088"/>
          <p14:tracePt t="106526" x="7467600" y="6288088"/>
          <p14:tracePt t="106529" x="7451725" y="6305550"/>
          <p14:tracePt t="106541" x="7434263" y="6388100"/>
          <p14:tracePt t="106563" x="7434263" y="6570663"/>
          <p14:tracePt t="106574" x="7434263" y="6637338"/>
          <p14:tracePt t="106586" x="7434263" y="6686550"/>
          <p14:tracePt t="106608" x="7467600" y="6786563"/>
          <p14:tracePt t="106619" x="7667625" y="7018338"/>
          <p14:tracePt t="106633" x="7750175" y="7034213"/>
          <p14:tracePt t="106641" x="7850188" y="7067550"/>
          <p14:tracePt t="106912" x="7850188" y="6985000"/>
          <p14:tracePt t="106924" x="7783513" y="6869113"/>
          <p14:tracePt t="106934" x="7700963" y="6802438"/>
          <p14:tracePt t="106945" x="7667625" y="6753225"/>
          <p14:tracePt t="106956" x="7634288" y="6670675"/>
          <p14:tracePt t="106968" x="7634288" y="6637338"/>
          <p14:tracePt t="106990" x="7634288" y="6503988"/>
          <p14:tracePt t="107002" x="7634288" y="6454775"/>
          <p14:tracePt t="107024" x="7634288" y="6437313"/>
          <p14:tracePt t="107148" x="7634288" y="6403975"/>
          <p14:tracePt t="107159" x="7634288" y="6338888"/>
          <p14:tracePt t="108443" x="7634288" y="6354763"/>
          <p14:tracePt t="108499" x="7634288" y="6388100"/>
          <p14:tracePt t="108532" x="7700963" y="6437313"/>
          <p14:tracePt t="108543" x="7783513" y="6470650"/>
          <p14:tracePt t="108554" x="7850188" y="6553200"/>
          <p14:tracePt t="108566" x="7915275" y="6586538"/>
          <p14:tracePt t="108577" x="8015288" y="6686550"/>
          <p14:tracePt t="108588" x="8032750" y="6702425"/>
          <p14:tracePt t="108610" x="8215313" y="6735763"/>
          <p14:tracePt t="108622" x="8331200" y="6735763"/>
          <p14:tracePt t="108634" x="8763000" y="6637338"/>
          <p14:tracePt t="108644" x="8945563" y="6619875"/>
          <p14:tracePt t="108656" x="9226550" y="6503988"/>
          <p14:tracePt t="108668" x="9758363" y="6354763"/>
          <p14:tracePt t="108677" x="10040938" y="6305550"/>
          <p14:tracePt t="108692" x="10437813" y="6288088"/>
          <p14:tracePt t="108701" x="10737850" y="6288088"/>
          <p14:tracePt t="108712" x="10836275" y="6288088"/>
          <p14:tracePt t="108723" x="11185525" y="6272213"/>
          <p14:tracePt t="108735" x="11218863" y="6272213"/>
          <p14:tracePt t="108903" x="11185525" y="6288088"/>
          <p14:tracePt t="108917" x="11185525" y="6354763"/>
          <p14:tracePt t="108937" x="11185525" y="6388100"/>
          <p14:tracePt t="109005" x="11168063" y="6388100"/>
          <p14:tracePt t="109017" x="11134725" y="6388100"/>
          <p14:tracePt t="109027" x="11018838" y="6388100"/>
          <p14:tracePt t="109049" x="11002963" y="6354763"/>
          <p14:tracePt t="109061" x="10936288" y="6338888"/>
          <p14:tracePt t="109073" x="10902950" y="6338888"/>
          <p14:tracePt t="109083" x="10853738" y="6305550"/>
          <p14:tracePt t="109094" x="10737850" y="6238875"/>
          <p14:tracePt t="109116" x="10704513" y="6221413"/>
          <p14:tracePt t="109150" x="10704513" y="6188075"/>
          <p14:tracePt t="109173" x="10671175" y="6188075"/>
          <p14:tracePt t="109195" x="10671175" y="6172200"/>
          <p14:tracePt t="109207" x="10653713" y="6172200"/>
          <p14:tracePt t="109263" x="10620375" y="6122988"/>
          <p14:tracePt t="109286" x="10604500" y="6105525"/>
          <p14:tracePt t="109341" x="10587038" y="6105525"/>
          <p14:tracePt t="109353" x="10587038" y="6072188"/>
          <p14:tracePt t="109366" x="10555288" y="6072188"/>
          <p14:tracePt t="109375" x="10504488" y="6105525"/>
          <p14:tracePt t="109387" x="10488613" y="6105525"/>
          <p14:tracePt t="109399" x="10471150" y="6122988"/>
          <p14:tracePt t="109477" x="10437813" y="6122988"/>
          <p14:tracePt t="109500" x="10437813" y="6105525"/>
          <p14:tracePt t="109521" x="10437813" y="6072188"/>
          <p14:tracePt t="109544" x="10471150" y="5989638"/>
          <p14:tracePt t="109555" x="10488613" y="5956300"/>
          <p14:tracePt t="109567" x="10653713" y="5840413"/>
          <p14:tracePt t="109578" x="10704513" y="5824538"/>
          <p14:tracePt t="109590" x="10820400" y="5791200"/>
          <p14:tracePt t="109600" x="10902950" y="5791200"/>
          <p14:tracePt t="109612" x="10952163" y="5824538"/>
          <p14:tracePt t="109623" x="11102975" y="5840413"/>
          <p14:tracePt t="109634" x="11134725" y="5873750"/>
          <p14:tracePt t="109646" x="11185525" y="5873750"/>
          <p14:tracePt t="109657" x="11285538" y="5940425"/>
          <p14:tracePt t="109679" x="11334750" y="5956300"/>
          <p14:tracePt t="109691" x="11350625" y="5989638"/>
          <p14:tracePt t="109713" x="11350625" y="6038850"/>
          <p14:tracePt t="109736" x="11350625" y="6056313"/>
          <p14:tracePt t="109747" x="11301413" y="6072188"/>
          <p14:tracePt t="109770" x="11252200" y="6105525"/>
          <p14:tracePt t="109770" x="11168063" y="6156325"/>
          <p14:tracePt t="109783" x="11102975" y="6188075"/>
          <p14:tracePt t="109792" x="10969625" y="6238875"/>
          <p14:tracePt t="109803" x="10952163" y="6272213"/>
          <p14:tracePt t="109825" x="10902950" y="6288088"/>
          <p14:tracePt t="109837" x="10887075" y="6288088"/>
          <p14:tracePt t="109850" x="10887075" y="6305550"/>
          <p14:tracePt t="109882" x="10853738" y="6338888"/>
          <p14:tracePt t="109904" x="10853738" y="6354763"/>
          <p14:tracePt t="109917" x="10820400" y="6403975"/>
          <p14:tracePt t="109938" x="10820400" y="6437313"/>
          <p14:tracePt t="109960" x="10787063" y="6454775"/>
          <p14:tracePt t="109972" x="10787063" y="6470650"/>
          <p14:tracePt t="109983" x="10769600" y="6503988"/>
          <p14:tracePt t="109995" x="10737850" y="6553200"/>
          <p14:tracePt t="110006" x="10720388" y="6570663"/>
          <p14:tracePt t="110028" x="10671175" y="6619875"/>
          <p14:tracePt t="110051" x="10653713" y="6637338"/>
          <p14:tracePt t="110096" x="10620375" y="6637338"/>
          <p14:tracePt t="110208" x="10620375" y="6670675"/>
          <p14:tracePt t="110231" x="10653713" y="6670675"/>
          <p14:tracePt t="110242" x="10653713" y="6686550"/>
          <p14:tracePt t="110253" x="10671175" y="6702425"/>
          <p14:tracePt t="110276" x="10820400" y="6786563"/>
          <p14:tracePt t="110287" x="10853738" y="6802438"/>
          <p14:tracePt t="110300" x="10936288" y="6819900"/>
          <p14:tracePt t="110309" x="11018838" y="6853238"/>
          <p14:tracePt t="110321" x="11052175" y="6853238"/>
          <p14:tracePt t="110333" x="11069638" y="6853238"/>
          <p14:tracePt t="110343" x="11102975" y="6853238"/>
          <p14:tracePt t="110354" x="11102975" y="6819900"/>
          <p14:tracePt t="110377" x="11102975" y="6802438"/>
          <p14:tracePt t="110388" x="11102975" y="6786563"/>
          <p14:tracePt t="110400" x="11118850" y="6735763"/>
          <p14:tracePt t="110411" x="11118850" y="6702425"/>
          <p14:tracePt t="110422" x="11134725" y="6637338"/>
          <p14:tracePt t="110433" x="11134725" y="6619875"/>
          <p14:tracePt t="110444" x="11168063" y="6619875"/>
          <p14:tracePt t="110524" x="11185525" y="6637338"/>
          <p14:tracePt t="110546" x="11218863" y="6670675"/>
          <p14:tracePt t="110568" x="11252200" y="6686550"/>
          <p14:tracePt t="110591" x="11285538" y="6686550"/>
          <p14:tracePt t="110692" x="11285538" y="6670675"/>
          <p14:tracePt t="110806" x="11301413" y="6670675"/>
          <p14:tracePt t="110840" x="11334750" y="6670675"/>
          <p14:tracePt t="110850" x="11401425" y="6670675"/>
          <p14:tracePt t="110861" x="11417300" y="6670675"/>
          <p14:tracePt t="110872" x="11517313" y="6686550"/>
          <p14:tracePt t="110884" x="11533188" y="6686550"/>
          <p14:tracePt t="110895" x="11533188" y="6702425"/>
          <p14:tracePt t="110906" x="11566525" y="6702425"/>
          <p14:tracePt t="111109" x="11583988" y="6702425"/>
          <p14:tracePt t="111120" x="11583988" y="6735763"/>
          <p14:tracePt t="111133" x="11599863" y="6735763"/>
          <p14:tracePt t="111142" x="11633200" y="6735763"/>
          <p14:tracePt t="111154" x="11682413" y="6735763"/>
          <p14:tracePt t="111167" x="11799888" y="6735763"/>
          <p14:tracePt t="111176" x="11815763" y="6735763"/>
          <p14:tracePt t="111187" x="11915775" y="6753225"/>
          <p14:tracePt t="111200" x="11931650" y="6753225"/>
          <p14:tracePt t="111209" x="11964988" y="6753225"/>
          <p14:tracePt t="111221" x="12047538" y="6786563"/>
          <p14:tracePt t="111244" x="12080875" y="6786563"/>
          <p14:tracePt t="111288" x="12080875" y="6753225"/>
          <p14:tracePt t="111457" x="12080875" y="6735763"/>
          <p14:tracePt t="111491" x="12080875" y="6702425"/>
          <p14:tracePt t="111502" x="12098338" y="6702425"/>
          <p14:tracePt t="111524" x="12114213" y="6702425"/>
          <p14:tracePt t="111560" x="12196763" y="6686550"/>
          <p14:tracePt t="111569" x="12230100" y="6686550"/>
          <p14:tracePt t="111583" x="12314238" y="6702425"/>
          <p14:tracePt t="111592" x="12496800" y="6753225"/>
          <p14:tracePt t="111603" x="12561888" y="6753225"/>
          <p14:tracePt t="111616" x="12712700" y="6786563"/>
          <p14:tracePt t="111627" x="12777788" y="6786563"/>
          <p14:tracePt t="111637" x="12861925" y="6786563"/>
          <p14:tracePt t="111649" x="12960350" y="6786563"/>
          <p14:tracePt t="111659" x="12993688" y="6786563"/>
          <p14:tracePt t="111705" x="12993688" y="6753225"/>
          <p14:tracePt t="111862" x="12993688" y="6735763"/>
          <p14:tracePt t="111907" x="12993688" y="6702425"/>
          <p14:tracePt t="111929" x="12993688" y="6686550"/>
          <p14:tracePt t="111942" x="12960350" y="6670675"/>
          <p14:tracePt t="111952" x="12960350" y="6586538"/>
          <p14:tracePt t="113258" x="12944475" y="6586538"/>
          <p14:tracePt t="113270" x="12944475" y="6619875"/>
          <p14:tracePt t="113291" x="12895263" y="6619875"/>
          <p14:tracePt t="113313" x="12861925" y="6637338"/>
          <p14:tracePt t="113336" x="12844463" y="6637338"/>
          <p14:tracePt t="113350" x="12795250" y="6670675"/>
          <p14:tracePt t="113358" x="12744450" y="6686550"/>
          <p14:tracePt t="113370" x="12661900" y="6702425"/>
          <p14:tracePt t="113383" x="12661900" y="6735763"/>
          <p14:tracePt t="113392" x="12628563" y="6735763"/>
          <p14:tracePt t="113415" x="12595225" y="6753225"/>
          <p14:tracePt t="113426" x="12561888" y="6786563"/>
          <p14:tracePt t="113718" x="12546013" y="6786563"/>
          <p14:tracePt t="113764" x="12512675" y="6786563"/>
          <p14:tracePt t="113854" x="12496800" y="6786563"/>
          <p14:tracePt t="113867" x="12479338" y="6802438"/>
          <p14:tracePt t="113876" x="12430125" y="6853238"/>
          <p14:tracePt t="113899" x="12396788" y="6869113"/>
          <p14:tracePt t="113899" x="12314238" y="6951663"/>
          <p14:tracePt t="113910" x="12196763" y="7034213"/>
          <p14:tracePt t="113921" x="12147550" y="7067550"/>
          <p14:tracePt t="113933" x="12098338" y="7100888"/>
          <p14:tracePt t="113944" x="12031663" y="7151688"/>
          <p14:tracePt t="113954" x="11982450" y="7185025"/>
          <p14:tracePt t="113967" x="11849100" y="7267575"/>
          <p14:tracePt t="113976" x="11799888" y="7316788"/>
          <p14:tracePt t="113989" x="11766550" y="7334250"/>
          <p14:tracePt t="114000" x="11749088" y="7334250"/>
          <p14:tracePt t="114023" x="11733213" y="7367588"/>
          <p14:tracePt t="114079" x="11699875" y="7334250"/>
          <p14:tracePt t="114112" x="11682413" y="7334250"/>
          <p14:tracePt t="114124" x="11682413" y="7316788"/>
          <p14:tracePt t="114146" x="11599863" y="7300913"/>
          <p14:tracePt t="114157" x="11599863" y="7267575"/>
          <p14:tracePt t="114170" x="11583988" y="7267575"/>
          <p14:tracePt t="114191" x="11566525" y="7267575"/>
          <p14:tracePt t="114224" x="11533188" y="7267575"/>
          <p14:tracePt t="114237" x="11517313" y="7267575"/>
          <p14:tracePt t="114247" x="11483975" y="7300913"/>
          <p14:tracePt t="114259" x="11368088" y="7383463"/>
          <p14:tracePt t="114269" x="11301413" y="7416800"/>
          <p14:tracePt t="114284" x="11069638" y="7499350"/>
          <p14:tracePt t="114292" x="10969625" y="7499350"/>
          <p14:tracePt t="114304" x="10887075" y="7499350"/>
          <p14:tracePt t="114316" x="10737850" y="7499350"/>
          <p14:tracePt t="114326" x="10704513" y="7483475"/>
          <p14:tracePt t="114337" x="10587038" y="7416800"/>
          <p14:tracePt t="114350" x="10537825" y="7383463"/>
          <p14:tracePt t="114359" x="10537825" y="7367588"/>
          <p14:tracePt t="114371" x="10488613" y="7334250"/>
          <p14:tracePt t="114383" x="10471150" y="7316788"/>
          <p14:tracePt t="114393" x="10471150" y="7300913"/>
          <p14:tracePt t="114416" x="10437813" y="7267575"/>
          <p14:tracePt t="114427" x="10372725" y="7200900"/>
          <p14:tracePt t="114440" x="10339388" y="7185025"/>
          <p14:tracePt t="114461" x="10272713" y="7134225"/>
          <p14:tracePt t="114462" x="10255250" y="7100888"/>
          <p14:tracePt t="114473" x="10221913" y="7085013"/>
          <p14:tracePt t="114484" x="10206038" y="7067550"/>
          <p14:tracePt t="114551" x="10221913" y="7034213"/>
          <p14:tracePt t="114562" x="10255250" y="7034213"/>
          <p14:tracePt t="114574" x="10272713" y="7034213"/>
          <p14:tracePt t="114585" x="10306050" y="7034213"/>
          <p14:tracePt t="114596" x="10421938" y="7018338"/>
          <p14:tracePt t="114607" x="10437813" y="7018338"/>
          <p14:tracePt t="114618" x="10504488" y="6985000"/>
          <p14:tracePt t="114629" x="10653713" y="6985000"/>
          <p14:tracePt t="114640" x="10671175" y="6985000"/>
          <p14:tracePt t="114652" x="10737850" y="6985000"/>
          <p14:tracePt t="114664" x="10787063" y="6985000"/>
          <p14:tracePt t="114674" x="10787063" y="7018338"/>
          <p14:tracePt t="114685" x="10853738" y="7067550"/>
          <p14:tracePt t="114697" x="10887075" y="7067550"/>
          <p14:tracePt t="114709" x="10887075" y="7100888"/>
          <p14:tracePt t="114731" x="10887075" y="7134225"/>
          <p14:tracePt t="114799" x="10853738" y="7134225"/>
          <p14:tracePt t="114810" x="10853738" y="7151688"/>
          <p14:tracePt t="114821" x="10820400" y="7151688"/>
          <p14:tracePt t="114833" x="10787063" y="7151688"/>
          <p14:tracePt t="114843" x="10737850" y="7151688"/>
          <p14:tracePt t="114855" x="10671175" y="7134225"/>
          <p14:tracePt t="114867" x="10653713" y="7134225"/>
          <p14:tracePt t="114877" x="10555288" y="7100888"/>
          <p14:tracePt t="114888" x="10504488" y="7085013"/>
          <p14:tracePt t="114900" x="10471150" y="7067550"/>
          <p14:tracePt t="114910" x="10421938" y="7018338"/>
          <p14:tracePt t="114934" x="10388600" y="6969125"/>
          <p14:tracePt t="114956" x="10388600" y="6951663"/>
          <p14:tracePt t="114978" x="10437813" y="6869113"/>
          <p14:tracePt t="114989" x="10504488" y="6802438"/>
          <p14:tracePt t="115001" x="10555288" y="6786563"/>
          <p14:tracePt t="115012" x="10555288" y="6753225"/>
          <p14:tracePt t="115023" x="10671175" y="6753225"/>
          <p14:tracePt t="115034" x="10720388" y="6753225"/>
          <p14:tracePt t="115046" x="10836275" y="6819900"/>
          <p14:tracePt t="115068" x="10853738" y="6819900"/>
          <p14:tracePt t="115079" x="10853738" y="6853238"/>
          <p14:tracePt t="115091" x="10887075" y="6902450"/>
          <p14:tracePt t="115102" x="10887075" y="6918325"/>
          <p14:tracePt t="115136" x="10853738" y="6951663"/>
          <p14:tracePt t="115159" x="10836275" y="6951663"/>
          <p14:tracePt t="115170" x="10836275" y="6969125"/>
          <p14:tracePt t="115183" x="10820400" y="6969125"/>
          <p14:tracePt t="115192" x="10787063" y="6969125"/>
          <p14:tracePt t="115293" x="10787063" y="6951663"/>
          <p14:tracePt t="115338" x="10787063" y="6918325"/>
          <p14:tracePt t="115361" x="10769600" y="6918325"/>
          <p14:tracePt t="115383" x="10769600" y="6902450"/>
          <p14:tracePt t="115507" x="10769600" y="6918325"/>
          <p14:tracePt t="115541" x="10737850" y="6951663"/>
          <p14:tracePt t="115552" x="10720388" y="6969125"/>
          <p14:tracePt t="115563" x="10704513" y="6969125"/>
          <p14:tracePt t="115574" x="10671175" y="6985000"/>
          <p14:tracePt t="115585" x="10620375" y="7018338"/>
          <p14:tracePt t="115596" x="10604500" y="7018338"/>
          <p14:tracePt t="115631" x="10537825" y="7067550"/>
          <p14:tracePt t="115642" x="10504488" y="7085013"/>
          <p14:tracePt t="115722" x="10488613" y="7085013"/>
          <p14:tracePt t="115724" x="10488613" y="7067550"/>
          <p14:tracePt t="115743" x="10471150" y="7067550"/>
          <p14:tracePt t="115754" x="10421938" y="7018338"/>
          <p14:tracePt t="115777" x="10421938" y="6985000"/>
          <p14:tracePt t="115845" x="10437813" y="7018338"/>
          <p14:tracePt t="115867" x="10471150" y="7018338"/>
          <p14:tracePt t="115868" x="10504488" y="7018338"/>
          <p14:tracePt t="115878" x="10604500" y="7034213"/>
          <p14:tracePt t="115890" x="10620375" y="7034213"/>
          <p14:tracePt t="115901" x="10769600" y="7067550"/>
          <p14:tracePt t="115912" x="10820400" y="7085013"/>
          <p14:tracePt t="115924" x="10887075" y="7085013"/>
          <p14:tracePt t="115935" x="11069638" y="7085013"/>
          <p14:tracePt t="115946" x="11134725" y="7085013"/>
          <p14:tracePt t="115957" x="11252200" y="7100888"/>
          <p14:tracePt t="115991" x="11285538" y="7100888"/>
          <p14:tracePt t="116002" x="11301413" y="7100888"/>
          <p14:tracePt t="116025" x="11350625" y="7085013"/>
          <p14:tracePt t="116036" x="11368088" y="7067550"/>
          <p14:tracePt t="116047" x="11368088" y="7034213"/>
          <p14:tracePt t="116070" x="11401425" y="7018338"/>
          <p14:tracePt t="116083" x="11401425" y="6985000"/>
          <p14:tracePt t="116103" x="11401425" y="6969125"/>
          <p14:tracePt t="116148" x="11401425" y="6951663"/>
          <p14:tracePt t="116204" x="11401425" y="6969125"/>
          <p14:tracePt t="116227" x="11401425" y="6985000"/>
          <p14:tracePt t="116239" x="11368088" y="6985000"/>
          <p14:tracePt t="116250" x="11368088" y="7018338"/>
          <p14:tracePt t="116261" x="11368088" y="7034213"/>
          <p14:tracePt t="116273" x="11350625" y="7067550"/>
          <p14:tracePt t="116283" x="11350625" y="7085013"/>
          <p14:tracePt t="116294" x="11350625" y="7100888"/>
          <p14:tracePt t="116305" x="11334750" y="7100888"/>
          <p14:tracePt t="116396" x="11334750" y="7134225"/>
          <p14:tracePt t="116418" x="11334750" y="7151688"/>
          <p14:tracePt t="116440" x="11334750" y="7200900"/>
          <p14:tracePt t="116463" x="11334750" y="7216775"/>
          <p14:tracePt t="116475" x="11334750" y="7250113"/>
          <p14:tracePt t="116485" x="11334750" y="7267575"/>
          <p14:tracePt t="116508" x="11334750" y="7300913"/>
          <p14:tracePt t="116520" x="11334750" y="7316788"/>
          <p14:tracePt t="116534" x="11301413" y="7316788"/>
          <p14:tracePt t="116553" x="11301413" y="7334250"/>
          <p14:tracePt t="116566" x="11285538" y="7334250"/>
          <p14:tracePt t="116588" x="11252200" y="7383463"/>
          <p14:tracePt t="116600" x="11234738" y="7416800"/>
          <p14:tracePt t="116610" x="11218863" y="7466013"/>
          <p14:tracePt t="116632" x="11185525" y="7466013"/>
          <p14:tracePt t="116643" x="11185525" y="7483475"/>
          <p14:tracePt t="116677" x="11168063" y="7499350"/>
          <p14:tracePt t="116756" x="11185525" y="7499350"/>
          <p14:tracePt t="116767" x="11218863" y="7532688"/>
          <p14:tracePt t="116813" x="11252200" y="7532688"/>
          <p14:tracePt t="116836" x="11468100" y="7532688"/>
          <p14:tracePt t="116846" x="11583988" y="7532688"/>
          <p14:tracePt t="116857" x="11699875" y="7532688"/>
          <p14:tracePt t="116869" x="11733213" y="7532688"/>
          <p14:tracePt t="116936" x="11699875" y="7532688"/>
          <p14:tracePt t="116970" x="11566525" y="7548563"/>
          <p14:tracePt t="116983" x="11483975" y="7548563"/>
          <p14:tracePt t="116992" x="11234738" y="7599363"/>
          <p14:tracePt t="117003" x="10936288" y="7648575"/>
          <p14:tracePt t="117016" x="10836275" y="7648575"/>
          <p14:tracePt t="117026" x="10720388" y="7666038"/>
          <p14:tracePt t="117037" x="10604500" y="7666038"/>
          <p14:tracePt t="117050" x="10587038" y="7666038"/>
          <p14:tracePt t="117071" x="10555288" y="7666038"/>
          <p14:tracePt t="117093" x="10555288" y="7648575"/>
          <p14:tracePt t="117116" x="10537825" y="7615238"/>
          <p14:tracePt t="117127" x="10488613" y="7599363"/>
          <p14:tracePt t="117149" x="10437813" y="7581900"/>
          <p14:tracePt t="117173" x="10421938" y="7548563"/>
          <p14:tracePt t="117194" x="10388600" y="7548563"/>
          <p14:tracePt t="117206" x="10372725" y="7532688"/>
          <p14:tracePt t="117240" x="10339388" y="7499350"/>
          <p14:tracePt t="117250" x="10339388" y="7483475"/>
          <p14:tracePt t="117273" x="10339388" y="7466013"/>
          <p14:tracePt t="117295" x="10339388" y="7432675"/>
          <p14:tracePt t="117307" x="10372725" y="7432675"/>
          <p14:tracePt t="117318" x="10388600" y="7416800"/>
          <p14:tracePt t="117330" x="10421938" y="7383463"/>
          <p14:tracePt t="117340" x="10471150" y="7383463"/>
          <p14:tracePt t="117352" x="10555288" y="7383463"/>
          <p14:tracePt t="117363" x="10604500" y="7383463"/>
          <p14:tracePt t="117375" x="10720388" y="7432675"/>
          <p14:tracePt t="117385" x="10787063" y="7466013"/>
          <p14:tracePt t="117400" x="10820400" y="7466013"/>
          <p14:tracePt t="117409" x="10902950" y="7532688"/>
          <p14:tracePt t="117442" x="10936288" y="7548563"/>
          <p14:tracePt t="117476" x="10936288" y="7581900"/>
          <p14:tracePt t="117488" x="10936288" y="7599363"/>
          <p14:tracePt t="117500" x="10902950" y="7599363"/>
          <p14:tracePt t="117610" x="10902950" y="7615238"/>
          <p14:tracePt t="117622" x="10936288" y="7615238"/>
          <p14:tracePt t="117644" x="10952163" y="7615238"/>
          <p14:tracePt t="117668" x="11069638" y="7648575"/>
          <p14:tracePt t="117678" x="11118850" y="7648575"/>
          <p14:tracePt t="117690" x="11285538" y="7648575"/>
          <p14:tracePt t="117701" x="11350625" y="7648575"/>
          <p14:tracePt t="117712" x="11450638" y="7648575"/>
          <p14:tracePt t="117723" x="11599863" y="7648575"/>
          <p14:tracePt t="117736" x="11633200" y="7648575"/>
          <p14:tracePt t="117746" x="11733213" y="7648575"/>
          <p14:tracePt t="117757" x="11749088" y="7648575"/>
          <p14:tracePt t="117780" x="11749088" y="7615238"/>
          <p14:tracePt t="117791" x="11733213" y="7615238"/>
          <p14:tracePt t="117813" x="11699875" y="7615238"/>
          <p14:tracePt t="117848" x="11633200" y="7599363"/>
          <p14:tracePt t="117848" x="11599863" y="7599363"/>
          <p14:tracePt t="117859" x="11533188" y="7599363"/>
          <p14:tracePt t="117870" x="11450638" y="7581900"/>
          <p14:tracePt t="117883" x="11368088" y="7581900"/>
          <p14:tracePt t="117893" x="11185525" y="7581900"/>
          <p14:tracePt t="117903" x="11069638" y="7581900"/>
          <p14:tracePt t="117917" x="10820400" y="7599363"/>
          <p14:tracePt t="117926" x="10704513" y="7599363"/>
          <p14:tracePt t="117937" x="10620375" y="7599363"/>
          <p14:tracePt t="117949" x="10504488" y="7599363"/>
          <p14:tracePt t="117971" x="10504488" y="7581900"/>
          <p14:tracePt t="118015" x="10504488" y="7548563"/>
          <p14:tracePt t="118038" x="10537825" y="7548563"/>
          <p14:tracePt t="118051" x="10537825" y="7532688"/>
          <p14:tracePt t="118141" x="10504488" y="7532688"/>
          <p14:tracePt t="118151" x="10504488" y="7548563"/>
          <p14:tracePt t="118163" x="10488613" y="7548563"/>
          <p14:tracePt t="118173" x="10471150" y="7548563"/>
          <p14:tracePt t="118186" x="10437813" y="7581900"/>
          <p14:tracePt t="118195" x="10388600" y="7599363"/>
          <p14:tracePt t="118253" x="10421938" y="7599363"/>
          <p14:tracePt t="118263" x="10421938" y="7581900"/>
          <p14:tracePt t="118274" x="10437813" y="7581900"/>
          <p14:tracePt t="118286" x="10471150" y="7581900"/>
          <p14:tracePt t="118296" x="10488613" y="7548563"/>
          <p14:tracePt t="118308" x="10537825" y="7548563"/>
          <p14:tracePt t="118320" x="10720388" y="7532688"/>
          <p14:tracePt t="118330" x="10787063" y="7532688"/>
          <p14:tracePt t="118342" x="10952163" y="7483475"/>
          <p14:tracePt t="118354" x="11002963" y="7483475"/>
          <p14:tracePt t="118363" x="11018838" y="7483475"/>
          <p14:tracePt t="118376" x="11069638" y="7466013"/>
          <p14:tracePt t="118398" x="11102975" y="7466013"/>
          <p14:tracePt t="118453" x="11118850" y="7432675"/>
          <p14:tracePt t="118511" x="11134725" y="7432675"/>
          <p14:tracePt t="118511" x="11134725" y="7416800"/>
          <p14:tracePt t="118578" x="11134725" y="7432675"/>
          <p14:tracePt t="118701" x="11134725" y="7466013"/>
          <p14:tracePt t="118724" x="11134725" y="7483475"/>
          <p14:tracePt t="118738" x="11134725" y="7532688"/>
          <p14:tracePt t="118746" x="11134725" y="7548563"/>
          <p14:tracePt t="118770" x="11069638" y="7648575"/>
          <p14:tracePt t="118783" x="11018838" y="7699375"/>
          <p14:tracePt t="118792" x="10936288" y="7815263"/>
          <p14:tracePt t="118805" x="10853738" y="7881938"/>
          <p14:tracePt t="118816" x="10836275" y="7897813"/>
          <p14:tracePt t="118826" x="10704513" y="8013700"/>
          <p14:tracePt t="118837" x="10653713" y="8062913"/>
          <p14:tracePt t="118850" x="10620375" y="8096250"/>
          <p14:tracePt t="118859" x="10555288" y="8129588"/>
          <p14:tracePt t="118871" x="10537825" y="8129588"/>
          <p14:tracePt t="118883" x="10488613" y="8162925"/>
          <p14:tracePt t="118905" x="10471150" y="8162925"/>
          <p14:tracePt t="118917" x="10437813" y="8129588"/>
          <p14:tracePt t="118926" x="10421938" y="8129588"/>
          <p14:tracePt t="118938" x="10339388" y="8096250"/>
          <p14:tracePt t="118960" x="10321925" y="8096250"/>
          <p14:tracePt t="118983" x="10306050" y="8062913"/>
          <p14:tracePt t="118994" x="10272713" y="8062913"/>
          <p14:tracePt t="119006" x="10272713" y="8047038"/>
          <p14:tracePt t="119040" x="10255250" y="8047038"/>
          <p14:tracePt t="119096" x="10272713" y="8047038"/>
          <p14:tracePt t="119106" x="10272713" y="8013700"/>
          <p14:tracePt t="119118" x="10306050" y="8013700"/>
          <p14:tracePt t="119129" x="10339388" y="7997825"/>
          <p14:tracePt t="119140" x="10372725" y="7980363"/>
          <p14:tracePt t="119151" x="10388600" y="7980363"/>
          <p14:tracePt t="119163" x="10488613" y="7931150"/>
          <p14:tracePt t="119174" x="10504488" y="7931150"/>
          <p14:tracePt t="119186" x="10555288" y="7897813"/>
          <p14:tracePt t="119196" x="10653713" y="7881938"/>
          <p14:tracePt t="119219" x="10704513" y="7881938"/>
          <p14:tracePt t="119221" x="10853738" y="7897813"/>
          <p14:tracePt t="119234" x="10936288" y="7897813"/>
          <p14:tracePt t="119241" x="11069638" y="7931150"/>
          <p14:tracePt t="119253" x="11185525" y="7931150"/>
          <p14:tracePt t="119267" x="11218863" y="7931150"/>
          <p14:tracePt t="119275" x="11252200" y="7931150"/>
          <p14:tracePt t="119390" x="11185525" y="7931150"/>
          <p14:tracePt t="119400" x="11168063" y="7931150"/>
          <p14:tracePt t="119423" x="11134725" y="7897813"/>
          <p14:tracePt t="119434" x="11069638" y="7897813"/>
          <p14:tracePt t="119444" x="11002963" y="7881938"/>
          <p14:tracePt t="119457" x="10969625" y="7881938"/>
          <p14:tracePt t="119467" x="10952163" y="7881938"/>
          <p14:tracePt t="119478" x="10936288" y="7881938"/>
          <p14:tracePt t="119489" x="10902950" y="7881938"/>
          <p14:tracePt t="119511" x="10853738" y="7881938"/>
          <p14:tracePt t="119534" x="10820400" y="7848600"/>
          <p14:tracePt t="119579" x="10820400" y="7831138"/>
          <p14:tracePt t="119613" x="10836275" y="7831138"/>
          <p14:tracePt t="119624" x="10902950" y="7781925"/>
          <p14:tracePt t="119635" x="10936288" y="7781925"/>
          <p14:tracePt t="119650" x="11018838" y="7781925"/>
          <p14:tracePt t="119658" x="11052175" y="7781925"/>
          <p14:tracePt t="119682" x="11102975" y="7781925"/>
          <p14:tracePt t="119704" x="11118850" y="7781925"/>
          <p14:tracePt t="119782" x="11118850" y="7815263"/>
          <p14:tracePt t="119804" x="11118850" y="7831138"/>
          <p14:tracePt t="119827" x="11118850" y="7848600"/>
          <p14:tracePt t="119849" x="11118850" y="7881938"/>
          <p14:tracePt t="120019" x="11134725" y="7881938"/>
          <p14:tracePt t="120029" x="11134725" y="7848600"/>
          <p14:tracePt t="120063" x="11168063" y="7848600"/>
          <p14:tracePt t="120074" x="11168063" y="7831138"/>
          <p14:tracePt t="120108" x="11218863" y="7831138"/>
          <p14:tracePt t="120120" x="11234738" y="7831138"/>
          <p14:tracePt t="120134" x="11301413" y="7831138"/>
          <p14:tracePt t="120142" x="11334750" y="7831138"/>
          <p14:tracePt t="120153" x="11350625" y="7831138"/>
          <p14:tracePt t="120167" x="11368088" y="7831138"/>
          <p14:tracePt t="120188" x="11401425" y="7831138"/>
          <p14:tracePt t="120435" x="11417300" y="7831138"/>
          <p14:tracePt t="120469" x="11450638" y="7831138"/>
          <p14:tracePt t="120502" x="11468100" y="7831138"/>
          <p14:tracePt t="120525" x="11533188" y="7848600"/>
          <p14:tracePt t="120535" x="11533188" y="7881938"/>
          <p14:tracePt t="120550" x="11566525" y="7881938"/>
          <p14:tracePt t="120558" x="11633200" y="7897813"/>
          <p14:tracePt t="120570" x="11650663" y="7931150"/>
          <p14:tracePt t="120593" x="11682413" y="7931150"/>
          <p14:tracePt t="120615" x="11682413" y="7947025"/>
          <p14:tracePt t="120704" x="11682413" y="7931150"/>
          <p14:tracePt t="120738" x="11682413" y="7897813"/>
          <p14:tracePt t="120760" x="11682413" y="7881938"/>
          <p14:tracePt t="120783" x="11682413" y="7848600"/>
          <p14:tracePt t="121439" x="11650663" y="7848600"/>
          <p14:tracePt t="121458" x="11650663" y="7831138"/>
          <p14:tracePt t="121482" x="11633200" y="7831138"/>
          <p14:tracePt t="121503" x="11599863" y="7831138"/>
          <p14:tracePt t="121517" x="11583988" y="7815263"/>
          <p14:tracePt t="121526" x="11450638" y="7731125"/>
          <p14:tracePt t="121548" x="10936288" y="7548563"/>
          <p14:tracePt t="121559" x="10653713" y="7432675"/>
          <p14:tracePt t="121571" x="10372725" y="7334250"/>
          <p14:tracePt t="121593" x="9691688" y="7067550"/>
          <p14:tracePt t="121594" x="9459913" y="6969125"/>
          <p14:tracePt t="121604" x="9061450" y="6753225"/>
          <p14:tracePt t="121617" x="8894763" y="6637338"/>
          <p14:tracePt t="121638" x="8763000" y="6519863"/>
          <p14:tracePt t="121639" x="8331200" y="5989638"/>
          <p14:tracePt t="121650" x="8247063" y="5889625"/>
          <p14:tracePt t="121661" x="8015288" y="5791200"/>
          <p14:tracePt t="121673" x="7915275" y="5773738"/>
          <p14:tracePt t="121683" x="7732713" y="5773738"/>
          <p14:tracePt t="121694" x="7616825" y="5773738"/>
          <p14:tracePt t="121897" x="7616825" y="5757863"/>
          <p14:tracePt t="121919" x="7218363" y="5524500"/>
          <p14:tracePt t="121942" x="6688138" y="5375275"/>
          <p14:tracePt t="121953" x="6521450" y="5359400"/>
          <p14:tracePt t="121966" x="6405563" y="5359400"/>
          <p14:tracePt t="121975" x="6207125" y="5326063"/>
          <p14:tracePt t="121987" x="6122988" y="5326063"/>
          <p14:tracePt t="122010" x="5791200" y="5326063"/>
          <p14:tracePt t="122021" x="5659438" y="5326063"/>
          <p14:tracePt t="122043" x="5376863" y="5326063"/>
          <p14:tracePt t="122044" x="5060950" y="5326063"/>
          <p14:tracePt t="122055" x="4945063" y="5326063"/>
          <p14:tracePt t="122078" x="4065588" y="5326063"/>
          <p14:tracePt t="122100" x="3684588" y="5276850"/>
          <p14:tracePt t="122100" x="3600450" y="5259388"/>
          <p14:tracePt t="122111" x="3551238" y="5243513"/>
          <p14:tracePt t="122123" x="3502025" y="5159375"/>
          <p14:tracePt t="122133" x="3484563" y="5159375"/>
          <p14:tracePt t="122145" x="3484563" y="5143500"/>
          <p14:tracePt t="122257" x="3484563" y="5127625"/>
          <p14:tracePt t="122313" x="3484563" y="5143500"/>
          <p14:tracePt t="122325" x="3451225" y="5210175"/>
          <p14:tracePt t="122336" x="3451225" y="5276850"/>
          <p14:tracePt t="122347" x="3484563" y="5326063"/>
          <p14:tracePt t="122358" x="3484563" y="5375275"/>
          <p14:tracePt t="122369" x="3600450" y="5641975"/>
          <p14:tracePt t="122384" x="3667125" y="5707063"/>
          <p14:tracePt t="122392" x="3767138" y="5791200"/>
          <p14:tracePt t="122403" x="3965575" y="5940425"/>
          <p14:tracePt t="122416" x="4065588" y="5956300"/>
          <p14:tracePt t="122426" x="4348163" y="5956300"/>
          <p14:tracePt t="122437" x="4481513" y="5922963"/>
          <p14:tracePt t="122450" x="4579938" y="5889625"/>
          <p14:tracePt t="122459" x="4762500" y="5824538"/>
          <p14:tracePt t="122471" x="4762500" y="5791200"/>
          <p14:tracePt t="122483" x="4795838" y="5724525"/>
          <p14:tracePt t="122493" x="4813300" y="5657850"/>
          <p14:tracePt t="122504" x="4829175" y="5557838"/>
          <p14:tracePt t="122516" x="4862513" y="5310188"/>
          <p14:tracePt t="122527" x="4862513" y="5259388"/>
          <p14:tracePt t="122539" x="4813300" y="5143500"/>
          <p14:tracePt t="122550" x="4695825" y="4927600"/>
          <p14:tracePt t="122561" x="4646613" y="4845050"/>
          <p14:tracePt t="122573" x="4430713" y="4613275"/>
          <p14:tracePt t="122584" x="4364038" y="4529138"/>
          <p14:tracePt t="122594" x="4314825" y="4495800"/>
          <p14:tracePt t="122607" x="4132263" y="4397375"/>
          <p14:tracePt t="122618" x="4016375" y="4330700"/>
          <p14:tracePt t="122628" x="3833813" y="4214813"/>
          <p14:tracePt t="122651" x="3783013" y="4181475"/>
          <p14:tracePt t="122651" x="3717925" y="4181475"/>
          <p14:tracePt t="122662" x="3502025" y="4130675"/>
          <p14:tracePt t="122674" x="3435350" y="4130675"/>
          <p14:tracePt t="122696" x="3203575" y="4214813"/>
          <p14:tracePt t="122707" x="3170238" y="4214813"/>
          <p14:tracePt t="122719" x="3052763" y="4379913"/>
          <p14:tracePt t="122741" x="3036888" y="4413250"/>
          <p14:tracePt t="122741" x="2936875" y="4762500"/>
          <p14:tracePt t="122752" x="2921000" y="4911725"/>
          <p14:tracePt t="122763" x="2903538" y="5094288"/>
          <p14:tracePt t="122775" x="2903538" y="5757863"/>
          <p14:tracePt t="122786" x="2921000" y="5922963"/>
          <p14:tracePt t="122797" x="3036888" y="6637338"/>
          <p14:tracePt t="122809" x="3086100" y="6786563"/>
          <p14:tracePt t="122819" x="3152775" y="6902450"/>
          <p14:tracePt t="122833" x="3319463" y="7085013"/>
          <p14:tracePt t="122842" x="3435350" y="7151688"/>
          <p14:tracePt t="122853" x="3783013" y="7250113"/>
          <p14:tracePt t="122866" x="3998913" y="7250113"/>
          <p14:tracePt t="122876" x="4116388" y="7250113"/>
          <p14:tracePt t="122887" x="4630738" y="7151688"/>
          <p14:tracePt t="122900" x="4929188" y="7067550"/>
          <p14:tracePt t="122909" x="5842000" y="6637338"/>
          <p14:tracePt t="122921" x="6091238" y="6470650"/>
          <p14:tracePt t="122934" x="6372225" y="6238875"/>
          <p14:tracePt t="122943" x="7002463" y="5426075"/>
          <p14:tracePt t="122955" x="7102475" y="5259388"/>
          <p14:tracePt t="122966" x="7218363" y="4379913"/>
          <p14:tracePt t="122977" x="7185025" y="4048125"/>
          <p14:tracePt t="122988" x="7169150" y="3816350"/>
          <p14:tracePt t="123000" x="7053263" y="3500438"/>
          <p14:tracePt t="123011" x="6953250" y="3351213"/>
          <p14:tracePt t="123023" x="6770688" y="3101975"/>
          <p14:tracePt t="123034" x="6688138" y="3036888"/>
          <p14:tracePt t="123056" x="6173788" y="2903538"/>
          <p14:tracePt t="123067" x="6007100" y="2903538"/>
          <p14:tracePt t="123079" x="5608638" y="2919413"/>
          <p14:tracePt t="123101" x="5276850" y="3070225"/>
          <p14:tracePt t="123112" x="4945063" y="3201988"/>
          <p14:tracePt t="123124" x="4762500" y="3302000"/>
          <p14:tracePt t="123146" x="4281488" y="3584575"/>
          <p14:tracePt t="123157" x="4132263" y="3667125"/>
          <p14:tracePt t="123169" x="3849688" y="3948113"/>
          <p14:tracePt t="123191" x="3733800" y="4130675"/>
          <p14:tracePt t="123202" x="3667125" y="4513263"/>
          <p14:tracePt t="123217" x="3651250" y="4645025"/>
          <p14:tracePt t="123236" x="3717925" y="5524500"/>
          <p14:tracePt t="123247" x="3783013" y="5773738"/>
          <p14:tracePt t="123258" x="3965575" y="6172200"/>
          <p14:tracePt t="123270" x="4083050" y="6403975"/>
          <p14:tracePt t="123283" x="4314825" y="6735763"/>
          <p14:tracePt t="123292" x="4464050" y="6819900"/>
          <p14:tracePt t="123304" x="4579938" y="6902450"/>
          <p14:tracePt t="123317" x="4878388" y="6985000"/>
          <p14:tracePt t="123326" x="5094288" y="6985000"/>
          <p14:tracePt t="123337" x="5492750" y="6985000"/>
          <p14:tracePt t="123350" x="5659438" y="6951663"/>
          <p14:tracePt t="123360" x="5842000" y="6853238"/>
          <p14:tracePt t="123371" x="6289675" y="6570663"/>
          <p14:tracePt t="123383" x="6356350" y="6470650"/>
          <p14:tracePt t="123393" x="6554788" y="6122988"/>
          <p14:tracePt t="123404" x="6605588" y="5840413"/>
          <p14:tracePt t="123417" x="6654800" y="5541963"/>
          <p14:tracePt t="123427" x="6654800" y="4562475"/>
          <p14:tracePt t="123450" x="6605588" y="4214813"/>
          <p14:tracePt t="123450" x="6438900" y="3533775"/>
          <p14:tracePt t="123461" x="6405563" y="3384550"/>
          <p14:tracePt t="123473" x="6289675" y="3201988"/>
          <p14:tracePt t="123483" x="6057900" y="3036888"/>
          <p14:tracePt t="123495" x="5908675" y="2986088"/>
          <p14:tracePt t="123506" x="5608638" y="2970213"/>
          <p14:tracePt t="123517" x="5392738" y="2986088"/>
          <p14:tracePt t="123541" x="4929188" y="3186113"/>
          <p14:tracePt t="123562" x="4298950" y="3700463"/>
          <p14:tracePt t="123574" x="4232275" y="3816350"/>
          <p14:tracePt t="123585" x="4065588" y="4048125"/>
          <p14:tracePt t="123596" x="3833813" y="4613275"/>
          <p14:tracePt t="123607" x="3783013" y="4811713"/>
          <p14:tracePt t="123619" x="3733800" y="5276850"/>
          <p14:tracePt t="123641" x="3800475" y="5673725"/>
          <p14:tracePt t="123652" x="3949700" y="5989638"/>
          <p14:tracePt t="123667" x="4083050" y="6156325"/>
          <p14:tracePt t="123686" x="4530725" y="6272213"/>
          <p14:tracePt t="123697" x="4795838" y="6272213"/>
          <p14:tracePt t="123708" x="5343525" y="6122988"/>
          <p14:tracePt t="123719" x="5510213" y="6056313"/>
          <p14:tracePt t="123733" x="6189663" y="5773738"/>
          <p14:tracePt t="123742" x="6323013" y="5707063"/>
          <p14:tracePt t="123754" x="6472238" y="5608638"/>
          <p14:tracePt t="123766" x="6704013" y="5310188"/>
          <p14:tracePt t="123776" x="6721475" y="5192713"/>
          <p14:tracePt t="123787" x="6721475" y="5010150"/>
          <p14:tracePt t="123803" x="6688138" y="4629150"/>
          <p14:tracePt t="123810" x="6605588" y="4462463"/>
          <p14:tracePt t="123822" x="6488113" y="4281488"/>
          <p14:tracePt t="123842" x="6438900" y="4214813"/>
          <p14:tracePt t="123844" x="6356350" y="4130675"/>
          <p14:tracePt t="123855" x="6189663" y="4098925"/>
          <p14:tracePt t="123867" x="6057900" y="4098925"/>
          <p14:tracePt t="123877" x="5791200" y="4181475"/>
          <p14:tracePt t="123889" x="5692775" y="4230688"/>
          <p14:tracePt t="123900" x="5510213" y="4413250"/>
          <p14:tracePt t="123911" x="5276850" y="4745038"/>
          <p14:tracePt t="123923" x="5178425" y="4960938"/>
          <p14:tracePt t="123934" x="5060950" y="5475288"/>
          <p14:tracePt t="123944" x="5045075" y="5673725"/>
          <p14:tracePt t="123956" x="5045075" y="5873750"/>
          <p14:tracePt t="123967" x="5145088" y="6288088"/>
          <p14:tracePt t="123979" x="5160963" y="6388100"/>
          <p14:tracePt t="123989" x="5343525" y="6586538"/>
          <p14:tracePt t="124001" x="5392738" y="6619875"/>
          <p14:tracePt t="124012" x="5559425" y="6702425"/>
          <p14:tracePt t="124023" x="5808663" y="6753225"/>
          <p14:tracePt t="124034" x="5957888" y="6753225"/>
          <p14:tracePt t="124046" x="6323013" y="6702425"/>
          <p14:tracePt t="124057" x="6423025" y="6686550"/>
          <p14:tracePt t="124069" x="6538913" y="6637338"/>
          <p14:tracePt t="124079" x="6654800" y="6553200"/>
          <p14:tracePt t="124092" x="6688138" y="6519863"/>
          <p14:tracePt t="124102" x="6688138" y="6403975"/>
          <p14:tracePt t="124113" x="6688138" y="6354763"/>
          <p14:tracePt t="124125" x="6654800" y="6305550"/>
          <p14:tracePt t="124136" x="6605588" y="6156325"/>
          <p14:tracePt t="124147" x="6605588" y="6105525"/>
          <p14:tracePt t="124160" x="6554788" y="6038850"/>
          <p14:tracePt t="124169" x="6554788" y="6005513"/>
          <p14:tracePt t="124183" x="6538913" y="6005513"/>
          <p14:tracePt t="124273" x="6554788" y="6005513"/>
          <p14:tracePt t="124304" x="6588125" y="6005513"/>
          <p14:tracePt t="124327" x="6588125" y="5989638"/>
          <p14:tracePt t="124349" x="6605588" y="5956300"/>
          <p14:tracePt t="124361" x="6637338" y="5889625"/>
          <p14:tracePt t="124372" x="6654800" y="5889625"/>
          <p14:tracePt t="124383" x="6654800" y="5873750"/>
          <p14:tracePt t="124394" x="6637338" y="5773738"/>
          <p14:tracePt t="124407" x="6605588" y="5724525"/>
          <p14:tracePt t="124417" x="6554788" y="5608638"/>
          <p14:tracePt t="124427" x="6538913" y="5608638"/>
          <p14:tracePt t="124439" x="6521450" y="5557838"/>
          <p14:tracePt t="124452" x="6323013" y="5524500"/>
          <p14:tracePt t="124462" x="6289675" y="5524500"/>
          <p14:tracePt t="124474" x="5924550" y="5641975"/>
          <p14:tracePt t="124485" x="5808663" y="5707063"/>
          <p14:tracePt t="124500" x="5659438" y="5873750"/>
          <p14:tracePt t="124507" x="5492750" y="6221413"/>
          <p14:tracePt t="124520" x="5492750" y="6388100"/>
          <p14:tracePt t="124529" x="5510213" y="6586538"/>
          <p14:tracePt t="124540" x="5575300" y="6637338"/>
          <p14:tracePt t="124552" x="5626100" y="6670675"/>
          <p14:tracePt t="124574" x="5726113" y="6686550"/>
          <p14:tracePt t="124575" x="5775325" y="6670675"/>
          <p14:tracePt t="124597" x="5957888" y="6570663"/>
          <p14:tracePt t="124607" x="6007100" y="6553200"/>
          <p14:tracePt t="124620" x="6173788" y="6354763"/>
          <p14:tracePt t="124630" x="6189663" y="6288088"/>
          <p14:tracePt t="124654" x="6240463" y="6038850"/>
          <p14:tracePt t="124667" x="6240463" y="5989638"/>
          <p14:tracePt t="124687" x="6207125" y="6005513"/>
          <p14:tracePt t="124700" x="6207125" y="6072188"/>
          <p14:tracePt t="124709" x="6207125" y="6188075"/>
          <p14:tracePt t="124720" x="6240463" y="6305550"/>
          <p14:tracePt t="124734" x="6289675" y="6454775"/>
          <p14:tracePt t="124742" x="6305550" y="6570663"/>
          <p14:tracePt t="124755" x="6372225" y="6702425"/>
          <p14:tracePt t="124767" x="6405563" y="6735763"/>
          <p14:tracePt t="124777" x="6423025" y="6786563"/>
          <p14:tracePt t="124790" x="6472238" y="6802438"/>
          <p14:tracePt t="124810" x="6488113" y="6802438"/>
          <p14:tracePt t="124833" x="6521450" y="6786563"/>
          <p14:tracePt t="124845" x="6605588" y="6702425"/>
          <p14:tracePt t="124855" x="6637338" y="6686550"/>
          <p14:tracePt t="124867" x="6688138" y="6637338"/>
          <p14:tracePt t="124890" x="6688138" y="6619875"/>
          <p14:tracePt t="124900" x="6688138" y="6570663"/>
          <p14:tracePt t="124979" x="6704013" y="6570663"/>
          <p14:tracePt t="125001" x="6754813" y="6570663"/>
          <p14:tracePt t="125012" x="6770688" y="6570663"/>
          <p14:tracePt t="125024" x="6819900" y="6570663"/>
          <p14:tracePt t="125035" x="6870700" y="6570663"/>
          <p14:tracePt t="125047" x="7069138" y="6570663"/>
          <p14:tracePt t="125057" x="7153275" y="6570663"/>
          <p14:tracePt t="125070" x="7335838" y="6570663"/>
          <p14:tracePt t="125083" x="7400925" y="6553200"/>
          <p14:tracePt t="125092" x="7434263" y="6553200"/>
          <p14:tracePt t="125103" x="7451725" y="6553200"/>
          <p14:tracePt t="125171" x="7451725" y="6519863"/>
          <p14:tracePt t="125217" x="7451725" y="6503988"/>
          <p14:tracePt t="125227" x="7434263" y="6503988"/>
          <p14:tracePt t="125250" x="7335838" y="6454775"/>
          <p14:tracePt t="125250" x="7285038" y="6403975"/>
          <p14:tracePt t="125260" x="7235825" y="6354763"/>
          <p14:tracePt t="125273" x="7169150" y="6272213"/>
          <p14:tracePt t="125284" x="7119938" y="6188075"/>
          <p14:tracePt t="125294" x="7002463" y="5989638"/>
          <p14:tracePt t="125305" x="6986588" y="5889625"/>
          <p14:tracePt t="125317" x="6953250" y="5757863"/>
          <p14:tracePt t="125327" x="6886575" y="5491163"/>
          <p14:tracePt t="125340" x="6837363" y="5359400"/>
          <p14:tracePt t="125350" x="6688138" y="5159375"/>
          <p14:tracePt t="125362" x="6605588" y="5094288"/>
          <p14:tracePt t="125373" x="6538913" y="5043488"/>
          <p14:tracePt t="125385" x="6423025" y="4960938"/>
          <p14:tracePt t="125395" x="6405563" y="4960938"/>
          <p14:tracePt t="125407" x="6356350" y="4927600"/>
          <p14:tracePt t="125418" x="6323013" y="4927600"/>
          <p14:tracePt t="125429" x="6323013" y="4960938"/>
          <p14:tracePt t="125440" x="6323013" y="5010150"/>
          <p14:tracePt t="125587" x="6305550" y="4976813"/>
          <p14:tracePt t="125600" x="6140450" y="4960938"/>
          <p14:tracePt t="125621" x="5675313" y="4960938"/>
          <p14:tracePt t="125633" x="5459413" y="4960938"/>
          <p14:tracePt t="125643" x="4911725" y="5076825"/>
          <p14:tracePt t="125655" x="4713288" y="5094288"/>
          <p14:tracePt t="125667" x="4397375" y="5143500"/>
          <p14:tracePt t="125677" x="4298950" y="5159375"/>
          <p14:tracePt t="125688" x="4198938" y="5192713"/>
          <p14:tracePt t="125700" x="4116388" y="5192713"/>
          <p14:tracePt t="125723" x="4083050" y="5192713"/>
          <p14:tracePt t="125744" x="4065588" y="5159375"/>
          <p14:tracePt t="125756" x="3965575" y="5094288"/>
          <p14:tracePt t="125767" x="3949700" y="5043488"/>
          <p14:tracePt t="125778" x="3883025" y="5010150"/>
          <p14:tracePt t="125789" x="3833813" y="4960938"/>
          <p14:tracePt t="125800" x="3783013" y="4911725"/>
          <p14:tracePt t="125812" x="3733800" y="4845050"/>
          <p14:tracePt t="125823" x="3733800" y="4811713"/>
          <p14:tracePt t="125835" x="3767138" y="4729163"/>
          <p14:tracePt t="125846" x="3800475" y="4629150"/>
          <p14:tracePt t="125857" x="3833813" y="4562475"/>
          <p14:tracePt t="125868" x="3900488" y="4446588"/>
          <p14:tracePt t="125879" x="3949700" y="4413250"/>
          <p14:tracePt t="125890" x="4083050" y="4379913"/>
          <p14:tracePt t="125902" x="4181475" y="4379913"/>
          <p14:tracePt t="125924" x="4481513" y="4462463"/>
          <p14:tracePt t="125935" x="4546600" y="4495800"/>
          <p14:tracePt t="125950" x="4662488" y="4562475"/>
          <p14:tracePt t="125958" x="4662488" y="4579938"/>
          <p14:tracePt t="125969" x="4695825" y="4579938"/>
          <p14:tracePt t="125984" x="4695825" y="4678363"/>
          <p14:tracePt t="125992" x="4695825" y="4729163"/>
          <p14:tracePt t="126003" x="4646613" y="4845050"/>
          <p14:tracePt t="126026" x="4579938" y="4927600"/>
          <p14:tracePt t="126037" x="4546600" y="4960938"/>
          <p14:tracePt t="126059" x="4530725" y="4960938"/>
          <p14:tracePt t="126082" x="4513263" y="4960938"/>
          <p14:tracePt t="126093" x="4464050" y="4911725"/>
          <p14:tracePt t="126116" x="4430713" y="4860925"/>
          <p14:tracePt t="126127" x="4414838" y="4845050"/>
          <p14:tracePt t="126139" x="4414838" y="4811713"/>
          <p14:tracePt t="126150" x="4430713" y="4729163"/>
          <p14:tracePt t="126161" x="4481513" y="4629150"/>
          <p14:tracePt t="126172" x="4630738" y="4462463"/>
          <p14:tracePt t="126183" x="4978400" y="4248150"/>
          <p14:tracePt t="126194" x="5045075" y="4248150"/>
          <p14:tracePt t="126206" x="5327650" y="4248150"/>
          <p14:tracePt t="126217" x="5376863" y="4297363"/>
          <p14:tracePt t="126229" x="5443538" y="4379913"/>
          <p14:tracePt t="126239" x="5608638" y="4613275"/>
          <p14:tracePt t="126251" x="5659438" y="4695825"/>
          <p14:tracePt t="126262" x="5741988" y="5010150"/>
          <p14:tracePt t="126274" x="5775325" y="5076825"/>
          <p14:tracePt t="126284" x="5775325" y="5159375"/>
          <p14:tracePt t="126296" x="5775325" y="5375275"/>
          <p14:tracePt t="126307" x="5775325" y="5408613"/>
          <p14:tracePt t="126319" x="5726113" y="5441950"/>
          <p14:tracePt t="126329" x="5726113" y="5475288"/>
          <p14:tracePt t="126341" x="5692775" y="5475288"/>
          <p14:tracePt t="126363" x="5675313" y="5475288"/>
          <p14:tracePt t="126442" x="5659438" y="5475288"/>
          <p14:tracePt t="126476" x="5659438" y="5441950"/>
          <p14:tracePt t="126780" x="5626100" y="5441950"/>
          <p14:tracePt t="126813" x="5626100" y="5426075"/>
          <p14:tracePt t="127094" x="5659438" y="5426075"/>
          <p14:tracePt t="127534" x="5675313" y="5441950"/>
          <p14:tracePt t="127545" x="5726113" y="5491163"/>
          <p14:tracePt t="127557" x="5741988" y="5524500"/>
          <p14:tracePt t="127578" x="5775325" y="5541963"/>
          <p14:tracePt t="127589" x="5775325" y="5557838"/>
          <p14:tracePt t="127601" x="5891213" y="5657850"/>
          <p14:tracePt t="127612" x="5957888" y="5707063"/>
          <p14:tracePt t="127623" x="6189663" y="5840413"/>
          <p14:tracePt t="127634" x="6305550" y="5889625"/>
          <p14:tracePt t="127646" x="6405563" y="5940425"/>
          <p14:tracePt t="127657" x="6637338" y="5989638"/>
          <p14:tracePt t="127668" x="6704013" y="6005513"/>
          <p14:tracePt t="127680" x="6819900" y="6072188"/>
          <p14:tracePt t="127702" x="6837363" y="6072188"/>
          <p14:tracePt t="127713" x="6870700" y="6105525"/>
          <p14:tracePt t="127781" x="6870700" y="6072188"/>
          <p14:tracePt t="127803" x="6870700" y="6056313"/>
          <p14:tracePt t="127826" x="6837363" y="6038850"/>
          <p14:tracePt t="127837" x="6837363" y="6005513"/>
          <p14:tracePt t="127850" x="6819900" y="5989638"/>
          <p14:tracePt t="127859" x="6819900" y="5956300"/>
          <p14:tracePt t="127893" x="6804025" y="5922963"/>
          <p14:tracePt t="127904" x="6770688" y="5889625"/>
          <p14:tracePt t="127917" x="6770688" y="5873750"/>
          <p14:tracePt t="127938" x="6754813" y="5873750"/>
          <p14:tracePt t="127950" x="6754813" y="5840413"/>
          <p14:tracePt t="127984" x="6721475" y="5824538"/>
          <p14:tracePt t="128006" x="6704013" y="5791200"/>
          <p14:tracePt t="128006" x="6588125" y="5707063"/>
          <p14:tracePt t="128028" x="6372225" y="5557838"/>
          <p14:tracePt t="128040" x="6305550" y="5524500"/>
          <p14:tracePt t="128051" x="6173788" y="5375275"/>
          <p14:tracePt t="128073" x="6057900" y="5259388"/>
          <p14:tracePt t="128074" x="6024563" y="5192713"/>
          <p14:tracePt t="128085" x="5857875" y="4960938"/>
          <p14:tracePt t="128096" x="5741988" y="4811713"/>
          <p14:tracePt t="128107" x="5559425" y="4613275"/>
          <p14:tracePt t="128118" x="5459413" y="4513263"/>
          <p14:tracePt t="128141" x="5327650" y="4413250"/>
          <p14:tracePt t="128165" x="5294313" y="4413250"/>
          <p14:tracePt t="128165" x="5276850" y="4397375"/>
          <p14:tracePt t="128208" x="5260975" y="4379913"/>
          <p14:tracePt t="128232" x="5227638" y="4379913"/>
          <p14:tracePt t="128253" x="5160963" y="4379913"/>
          <p14:tracePt t="128267" x="5145088" y="4379913"/>
          <p14:tracePt t="128275" x="5060950" y="4379913"/>
          <p14:tracePt t="128309" x="4929188" y="4413250"/>
          <p14:tracePt t="128320" x="4878388" y="4413250"/>
          <p14:tracePt t="128333" x="4662488" y="4495800"/>
          <p14:tracePt t="128343" x="4530725" y="4529138"/>
          <p14:tracePt t="128354" x="4364038" y="4579938"/>
          <p14:tracePt t="128366" x="4281488" y="4645025"/>
          <p14:tracePt t="128435" x="4298950" y="4645025"/>
          <p14:tracePt t="128467" x="4314825" y="4645025"/>
          <p14:tracePt t="128512" x="4348163" y="4645025"/>
          <p14:tracePt t="128546" x="4348163" y="4629150"/>
          <p14:tracePt t="128569" x="4364038" y="4629150"/>
          <p14:tracePt t="128590" x="4364038" y="4613275"/>
          <p14:tracePt t="128625" x="4364038" y="4579938"/>
          <p14:tracePt t="128647" x="4364038" y="4562475"/>
          <p14:tracePt t="129402" x="4364038" y="4529138"/>
          <p14:tracePt t="129852" x="4364038" y="4562475"/>
          <p14:tracePt t="129863" x="4397375" y="4562475"/>
          <p14:tracePt t="129874" x="4397375" y="4579938"/>
          <p14:tracePt t="129896" x="4414838" y="4613275"/>
          <p14:tracePt t="129919" x="4430713" y="4645025"/>
          <p14:tracePt t="129930" x="4530725" y="4729163"/>
          <p14:tracePt t="129941" x="4579938" y="4762500"/>
          <p14:tracePt t="129952" x="4662488" y="4811713"/>
          <p14:tracePt t="129963" x="4713288" y="4860925"/>
          <p14:tracePt t="129975" x="4746625" y="4911725"/>
          <p14:tracePt t="129986" x="4929188" y="5076825"/>
          <p14:tracePt t="130008" x="5276850" y="5310188"/>
          <p14:tracePt t="130020" x="5327650" y="5359400"/>
          <p14:tracePt t="130033" x="5376863" y="5375275"/>
          <p14:tracePt t="130042" x="5510213" y="5441950"/>
          <p14:tracePt t="130053" x="5543550" y="5475288"/>
          <p14:tracePt t="130066" x="5775325" y="5591175"/>
          <p14:tracePt t="130090" x="5842000" y="5608638"/>
          <p14:tracePt t="130100" x="6189663" y="5773738"/>
          <p14:tracePt t="130110" x="6289675" y="5840413"/>
          <p14:tracePt t="130121" x="6554788" y="5989638"/>
          <p14:tracePt t="130133" x="6654800" y="6038850"/>
          <p14:tracePt t="130143" x="6704013" y="6038850"/>
          <p14:tracePt t="130155" x="6770688" y="6056313"/>
          <p14:tracePt t="130244" x="6770688" y="6038850"/>
          <p14:tracePt t="130267" x="6754813" y="6005513"/>
          <p14:tracePt t="130290" x="6704013" y="5989638"/>
          <p14:tracePt t="130301" x="6654800" y="5956300"/>
          <p14:tracePt t="130313" x="6637338" y="5940425"/>
          <p14:tracePt t="130324" x="6538913" y="5940425"/>
          <p14:tracePt t="130336" x="6521450" y="5940425"/>
          <p14:tracePt t="130358" x="6472238" y="5940425"/>
          <p14:tracePt t="130413" x="6488113" y="5956300"/>
          <p14:tracePt t="130425" x="6521450" y="5956300"/>
          <p14:tracePt t="130436" x="6588125" y="6005513"/>
          <p14:tracePt t="130450" x="6637338" y="6038850"/>
          <p14:tracePt t="130458" x="6688138" y="6038850"/>
          <p14:tracePt t="130470" x="6754813" y="6038850"/>
          <p14:tracePt t="130484" x="6770688" y="6038850"/>
          <p14:tracePt t="130493" x="6819900" y="6005513"/>
          <p14:tracePt t="130526" x="6804025" y="5956300"/>
          <p14:tracePt t="130538" x="6804025" y="5940425"/>
          <p14:tracePt t="130550" x="6688138" y="5824538"/>
          <p14:tracePt t="130560" x="6637338" y="5773738"/>
          <p14:tracePt t="130571" x="6588125" y="5757863"/>
          <p14:tracePt t="130583" x="6356350" y="5641975"/>
          <p14:tracePt t="130593" x="6240463" y="5641975"/>
          <p14:tracePt t="130606" x="5973763" y="5657850"/>
          <p14:tracePt t="130617" x="5842000" y="5707063"/>
          <p14:tracePt t="130627" x="5775325" y="5757863"/>
          <p14:tracePt t="130638" x="5692775" y="5840413"/>
          <p14:tracePt t="130650" x="5692775" y="5922963"/>
          <p14:tracePt t="130660" x="5726113" y="6072188"/>
          <p14:tracePt t="130673" x="5741988" y="6105525"/>
          <p14:tracePt t="130695" x="5908675" y="6238875"/>
          <p14:tracePt t="130706" x="5957888" y="6272213"/>
          <p14:tracePt t="130718" x="6073775" y="6272213"/>
          <p14:tracePt t="130728" x="6122988" y="6238875"/>
          <p14:tracePt t="130740" x="6140450" y="6221413"/>
          <p14:tracePt t="130751" x="6173788" y="6172200"/>
          <p14:tracePt t="130761" x="6173788" y="6122988"/>
          <p14:tracePt t="130773" x="6091238" y="6005513"/>
          <p14:tracePt t="130785" x="6073775" y="5989638"/>
          <p14:tracePt t="130796" x="5973763" y="5889625"/>
          <p14:tracePt t="130809" x="5842000" y="5757863"/>
          <p14:tracePt t="130818" x="5791200" y="5707063"/>
          <p14:tracePt t="130828" x="5626100" y="5557838"/>
          <p14:tracePt t="130840" x="5276850" y="5359400"/>
          <p14:tracePt t="130853" x="5145088" y="5310188"/>
          <p14:tracePt t="130863" x="4762500" y="5192713"/>
          <p14:tracePt t="130874" x="4513263" y="5159375"/>
          <p14:tracePt t="130886" x="4397375" y="5143500"/>
          <p14:tracePt t="130900" x="4198938" y="5127625"/>
          <p14:tracePt t="130908" x="4181475" y="5127625"/>
          <p14:tracePt t="130987" x="4181475" y="5094288"/>
          <p14:tracePt t="131000" x="4198938" y="5076825"/>
          <p14:tracePt t="131009" x="4298950" y="4811713"/>
          <p14:tracePt t="131021" x="4348163" y="4762500"/>
          <p14:tracePt t="131033" x="4414838" y="4645025"/>
          <p14:tracePt t="131043" x="4414838" y="4629150"/>
          <p14:tracePt t="131054" x="4481513" y="4562475"/>
          <p14:tracePt t="131067" x="4630738" y="4397375"/>
          <p14:tracePt t="131078" x="4646613" y="4379913"/>
          <p14:tracePt t="131088" x="4862513" y="4181475"/>
          <p14:tracePt t="131100" x="4945063" y="4164013"/>
          <p14:tracePt t="131111" x="5094288" y="4130675"/>
          <p14:tracePt t="131123" x="5376863" y="4164013"/>
          <p14:tracePt t="131134" x="5543550" y="4230688"/>
          <p14:tracePt t="131144" x="5808663" y="4446588"/>
          <p14:tracePt t="131156" x="5908675" y="4529138"/>
          <p14:tracePt t="131168" x="5957888" y="4629150"/>
          <p14:tracePt t="131178" x="6057900" y="4845050"/>
          <p14:tracePt t="131190" x="6073775" y="4911725"/>
          <p14:tracePt t="131201" x="6073775" y="5027613"/>
          <p14:tracePt t="131211" x="6007100" y="5076825"/>
          <p14:tracePt t="131223" x="5924550" y="5094288"/>
          <p14:tracePt t="131234" x="5791200" y="5143500"/>
          <p14:tracePt t="131245" x="5659438" y="5159375"/>
          <p14:tracePt t="131257" x="5392738" y="5143500"/>
          <p14:tracePt t="131268" x="5294313" y="5094288"/>
          <p14:tracePt t="131278" x="5260975" y="5076825"/>
          <p14:tracePt t="131291" x="5145088" y="4960938"/>
          <p14:tracePt t="131301" x="5145088" y="4911725"/>
          <p14:tracePt t="131313" x="5145088" y="4845050"/>
          <p14:tracePt t="131336" x="5160963" y="4845050"/>
          <p14:tracePt t="131337" x="5210175" y="4845050"/>
          <p14:tracePt t="131346" x="5443538" y="4860925"/>
          <p14:tracePt t="131358" x="5626100" y="4911725"/>
          <p14:tracePt t="131381" x="5791200" y="4960938"/>
          <p14:tracePt t="131382" x="6122988" y="5094288"/>
          <p14:tracePt t="131392" x="6256338" y="5127625"/>
          <p14:tracePt t="131403" x="6472238" y="5259388"/>
          <p14:tracePt t="131413" x="6538913" y="5326063"/>
          <p14:tracePt t="131425" x="6588125" y="5426075"/>
          <p14:tracePt t="131437" x="6754813" y="5707063"/>
          <p14:tracePt t="131450" x="6804025" y="5773738"/>
          <p14:tracePt t="131460" x="6886575" y="5956300"/>
          <p14:tracePt t="131471" x="6919913" y="5989638"/>
          <p14:tracePt t="131483" x="6919913" y="6005513"/>
          <p14:tracePt t="131548" x="6937375" y="6005513"/>
          <p14:tracePt t="131560" x="6953250" y="6038850"/>
          <p14:tracePt t="131584" x="7218363" y="6056313"/>
          <p14:tracePt t="131594" x="7269163" y="6056313"/>
          <p14:tracePt t="131606" x="7434263" y="6056313"/>
          <p14:tracePt t="131617" x="7451725" y="6056313"/>
          <p14:tracePt t="131628" x="7451725" y="6038850"/>
          <p14:tracePt t="131640" x="7451725" y="6005513"/>
          <p14:tracePt t="131651" x="7451725" y="5940425"/>
          <p14:tracePt t="131661" x="7434263" y="5824538"/>
          <p14:tracePt t="131673" x="7400925" y="5773738"/>
          <p14:tracePt t="131684" x="7269163" y="5657850"/>
          <p14:tracePt t="131696" x="7185025" y="5641975"/>
          <p14:tracePt t="131707" x="7153275" y="5608638"/>
          <p14:tracePt t="131718" x="6886575" y="5608638"/>
          <p14:tracePt t="131729" x="6770688" y="5608638"/>
          <p14:tracePt t="131740" x="6438900" y="5657850"/>
          <p14:tracePt t="131751" x="6305550" y="5673725"/>
          <p14:tracePt t="131763" x="6207125" y="5724525"/>
          <p14:tracePt t="131786" x="5957888" y="5873750"/>
          <p14:tracePt t="131786" x="5857875" y="5940425"/>
          <p14:tracePt t="131796" x="5775325" y="6056313"/>
          <p14:tracePt t="131808" x="5775325" y="6072188"/>
          <p14:tracePt t="131831" x="5775325" y="6105525"/>
          <p14:tracePt t="131841" x="5791200" y="6122988"/>
          <p14:tracePt t="131853" x="5808663" y="6122988"/>
          <p14:tracePt t="131876" x="5842000" y="6122988"/>
          <p14:tracePt t="131876" x="5857875" y="6122988"/>
          <p14:tracePt t="131886" x="5957888" y="6105525"/>
          <p14:tracePt t="131900" x="5973763" y="6105525"/>
          <p14:tracePt t="131909" x="6091238" y="6005513"/>
          <p14:tracePt t="131921" x="6140450" y="5989638"/>
          <p14:tracePt t="131933" x="6173788" y="5940425"/>
          <p14:tracePt t="131954" x="6256338" y="5791200"/>
          <p14:tracePt t="131967" x="6256338" y="5707063"/>
          <p14:tracePt t="131988" x="6256338" y="5673725"/>
          <p14:tracePt t="132000" x="6256338" y="5657850"/>
          <p14:tracePt t="132044" x="6256338" y="5673725"/>
          <p14:tracePt t="132056" x="6240463" y="5673725"/>
          <p14:tracePt t="132078" x="6240463" y="5707063"/>
          <p14:tracePt t="132101" x="6207125" y="5724525"/>
          <p14:tracePt t="132134" x="6240463" y="5724525"/>
          <p14:tracePt t="132146" x="6289675" y="5757863"/>
          <p14:tracePt t="132157" x="6305550" y="5757863"/>
          <p14:tracePt t="132168" x="6372225" y="5724525"/>
          <p14:tracePt t="132179" x="6405563" y="5707063"/>
          <p14:tracePt t="132224" x="6356350" y="5707063"/>
          <p14:tracePt t="132235" x="6207125" y="5757863"/>
          <p14:tracePt t="132247" x="6073775" y="5824538"/>
          <p14:tracePt t="132258" x="5659438" y="5940425"/>
          <p14:tracePt t="132281" x="4746625" y="6188075"/>
          <p14:tracePt t="132292" x="4530725" y="6238875"/>
          <p14:tracePt t="132304" x="4348163" y="6288088"/>
          <p14:tracePt t="132326" x="4032250" y="6388100"/>
          <p14:tracePt t="132371" x="4065588" y="6388100"/>
          <p14:tracePt t="132384" x="4083050" y="6388100"/>
          <p14:tracePt t="132393" x="4116388" y="6388100"/>
          <p14:tracePt t="132404" x="4132263" y="6388100"/>
          <p14:tracePt t="132416" x="4181475" y="6388100"/>
          <p14:tracePt t="132427" x="4364038" y="6354763"/>
          <p14:tracePt t="132438" x="4481513" y="6354763"/>
          <p14:tracePt t="132450" x="4829175" y="6338888"/>
          <p14:tracePt t="132461" x="5060950" y="6305550"/>
          <p14:tracePt t="132472" x="5276850" y="6305550"/>
          <p14:tracePt t="132495" x="5857875" y="6288088"/>
          <p14:tracePt t="132506" x="6240463" y="6288088"/>
          <p14:tracePt t="132517" x="6356350" y="6288088"/>
          <p14:tracePt t="132528" x="6405563" y="6288088"/>
          <p14:tracePt t="132540" x="6488113" y="6288088"/>
          <p14:tracePt t="132573" x="6488113" y="6305550"/>
          <p14:tracePt t="132641" x="6472238" y="6305550"/>
          <p14:tracePt t="132685" x="6438900" y="6305550"/>
          <p14:tracePt t="132708" x="6405563" y="6288088"/>
          <p14:tracePt t="132719" x="6372225" y="6288088"/>
          <p14:tracePt t="132734" x="6323013" y="6272213"/>
          <p14:tracePt t="132742" x="6289675" y="6272213"/>
          <p14:tracePt t="132753" x="6240463" y="6272213"/>
          <p14:tracePt t="132766" x="6073775" y="6288088"/>
          <p14:tracePt t="132775" x="6007100" y="6288088"/>
          <p14:tracePt t="132787" x="5957888" y="6338888"/>
          <p14:tracePt t="132800" x="5908675" y="6403975"/>
          <p14:tracePt t="132810" x="5891213" y="6454775"/>
          <p14:tracePt t="132821" x="5842000" y="6686550"/>
          <p14:tracePt t="132833" x="5842000" y="6753225"/>
          <p14:tracePt t="132855" x="6057900" y="6985000"/>
          <p14:tracePt t="132867" x="6140450" y="7034213"/>
          <p14:tracePt t="132878" x="6605588" y="7067550"/>
          <p14:tracePt t="132888" x="6754813" y="7067550"/>
          <p14:tracePt t="132900" x="7053263" y="7034213"/>
          <p14:tracePt t="132911" x="7550150" y="6985000"/>
          <p14:tracePt t="132923" x="7634288" y="6985000"/>
          <p14:tracePt t="132934" x="7799388" y="6985000"/>
          <p14:tracePt t="132945" x="7816850" y="6985000"/>
          <p14:tracePt t="132967" x="7799388" y="7018338"/>
          <p14:tracePt t="132978" x="7783513" y="7034213"/>
          <p14:tracePt t="132990" x="7667625" y="7134225"/>
          <p14:tracePt t="133001" x="7616825" y="7151688"/>
          <p14:tracePt t="133012" x="7616825" y="7185025"/>
          <p14:tracePt t="133023" x="7500938" y="7334250"/>
          <p14:tracePt t="133035" x="7451725" y="7432675"/>
          <p14:tracePt t="133045" x="7285038" y="7666038"/>
          <p14:tracePt t="133057" x="7218363" y="7731125"/>
          <p14:tracePt t="133068" x="7069138" y="7881938"/>
          <p14:tracePt t="133080" x="6754813" y="8162925"/>
          <p14:tracePt t="133091" x="6538913" y="8296275"/>
          <p14:tracePt t="133102" x="5924550" y="8643938"/>
          <p14:tracePt t="133113" x="5659438" y="8759825"/>
          <p14:tracePt t="133125" x="5376863" y="8810625"/>
          <p14:tracePt t="133136" x="4281488" y="8959850"/>
          <p14:tracePt t="133150" x="3849688" y="8975725"/>
          <p14:tracePt t="133159" x="2473325" y="8975725"/>
          <p14:tracePt t="133170" x="2173288" y="8959850"/>
          <p14:tracePt t="133183" x="1841500" y="8877300"/>
          <p14:tracePt t="133192" x="1476375" y="8677275"/>
          <p14:tracePt t="133204" x="1393825" y="8528050"/>
          <p14:tracePt t="133216" x="1377950" y="8445500"/>
          <p14:tracePt t="133226" x="1377950" y="8113713"/>
          <p14:tracePt t="133237" x="1443038" y="7781925"/>
          <p14:tracePt t="133250" x="1609725" y="7151688"/>
          <p14:tracePt t="133259" x="1658938" y="6985000"/>
          <p14:tracePt t="133271" x="1709738" y="6802438"/>
          <p14:tracePt t="133293" x="1874838" y="6305550"/>
          <p14:tracePt t="133304" x="2108200" y="5940425"/>
          <p14:tracePt t="133318" x="2224088" y="5773738"/>
          <p14:tracePt t="133327" x="2339975" y="5641975"/>
          <p14:tracePt t="133338" x="2638425" y="5326063"/>
          <p14:tracePt t="133350" x="2754313" y="5243513"/>
          <p14:tracePt t="133361" x="3052763" y="5094288"/>
          <p14:tracePt t="133373" x="3170238" y="5043488"/>
          <p14:tracePt t="133384" x="3319463" y="5010150"/>
          <p14:tracePt t="133395" x="3849688" y="4927600"/>
          <p14:tracePt t="133406" x="3965575" y="4927600"/>
          <p14:tracePt t="133417" x="4481513" y="4976813"/>
          <p14:tracePt t="133428" x="4630738" y="5043488"/>
          <p14:tracePt t="133439" x="4878388" y="5210175"/>
          <p14:tracePt t="133451" x="5276850" y="5707063"/>
          <p14:tracePt t="133462" x="5343525" y="5824538"/>
          <p14:tracePt t="133474" x="5426075" y="6437313"/>
          <p14:tracePt t="133496" x="5343525" y="6735763"/>
          <p14:tracePt t="133508" x="5145088" y="7085013"/>
          <p14:tracePt t="133518" x="5045075" y="7151688"/>
          <p14:tracePt t="133529" x="4546600" y="7599363"/>
          <p14:tracePt t="133540" x="4430713" y="7699375"/>
          <p14:tracePt t="133552" x="4165600" y="7815263"/>
          <p14:tracePt t="133563" x="3833813" y="7848600"/>
          <p14:tracePt t="133575" x="3502025" y="7848600"/>
          <p14:tracePt t="133586" x="3103563" y="7781925"/>
          <p14:tracePt t="133600" x="2921000" y="7715250"/>
          <p14:tracePt t="133609" x="2655888" y="7532688"/>
          <p14:tracePt t="133619" x="2406650" y="7216775"/>
          <p14:tracePt t="133633" x="2290763" y="6969125"/>
          <p14:tracePt t="133642" x="2239963" y="6553200"/>
          <p14:tracePt t="133653" x="2306638" y="6288088"/>
          <p14:tracePt t="133667" x="2389188" y="6105525"/>
          <p14:tracePt t="133676" x="2754313" y="5524500"/>
          <p14:tracePt t="133687" x="2970213" y="5326063"/>
          <p14:tracePt t="133700" x="3451225" y="5043488"/>
          <p14:tracePt t="133710" x="3617913" y="4976813"/>
          <p14:tracePt t="133721" x="3916363" y="4911725"/>
          <p14:tracePt t="133733" x="5145088" y="4860925"/>
          <p14:tracePt t="133743" x="5543550" y="4911725"/>
          <p14:tracePt t="133755" x="6819900" y="5243513"/>
          <p14:tracePt t="133767" x="7153275" y="5375275"/>
          <p14:tracePt t="133777" x="7467600" y="5557838"/>
          <p14:tracePt t="133800" x="7966075" y="5989638"/>
          <p14:tracePt t="133800" x="8097838" y="6188075"/>
          <p14:tracePt t="133822" x="8197850" y="6388100"/>
          <p14:tracePt t="133823" x="8264525" y="6637338"/>
          <p14:tracePt t="133835" x="8297863" y="6786563"/>
          <p14:tracePt t="133844" x="8297863" y="6951663"/>
          <p14:tracePt t="133855" x="8297863" y="6985000"/>
          <p14:tracePt t="133878" x="8297863" y="7018338"/>
          <p14:tracePt t="133913" x="8264525" y="7018338"/>
          <p14:tracePt t="133935" x="8313738" y="6853238"/>
          <p14:tracePt t="133946" x="8331200" y="6819900"/>
          <p14:tracePt t="133957" x="8413750" y="6753225"/>
          <p14:tracePt t="133968" x="8480425" y="6702425"/>
          <p14:tracePt t="133979" x="8496300" y="6702425"/>
          <p14:tracePt t="133990" x="8580438" y="6619875"/>
          <p14:tracePt t="134024" x="8580438" y="6586538"/>
          <p14:tracePt t="134035" x="8547100" y="6586538"/>
          <p14:tracePt t="134058" x="8496300" y="6570663"/>
          <p14:tracePt t="134070" x="8331200" y="6570663"/>
          <p14:tracePt t="134083" x="8264525" y="6570663"/>
          <p14:tracePt t="134103" x="8097838" y="6570663"/>
          <p14:tracePt t="134104" x="7850188" y="6619875"/>
          <p14:tracePt t="134116" x="7732713" y="6670675"/>
          <p14:tracePt t="134126" x="7583488" y="6735763"/>
          <p14:tracePt t="134149" x="7567613" y="6753225"/>
          <p14:tracePt t="134160" x="7567613" y="6819900"/>
          <p14:tracePt t="134171" x="7567613" y="6853238"/>
          <p14:tracePt t="134183" x="7700963" y="7067550"/>
          <p14:tracePt t="134193" x="7783513" y="7134225"/>
          <p14:tracePt t="134205" x="7866063" y="7200900"/>
          <p14:tracePt t="134217" x="8097838" y="7300913"/>
          <p14:tracePt t="134227" x="8197850" y="7300913"/>
          <p14:tracePt t="134251" x="8380413" y="7316788"/>
          <p14:tracePt t="134251" x="8496300" y="7316788"/>
          <p14:tracePt t="134274" x="9128125" y="7185025"/>
          <p14:tracePt t="134284" x="9342438" y="7134225"/>
          <p14:tracePt t="134295" x="9923463" y="7034213"/>
          <p14:tracePt t="134306" x="10139363" y="7034213"/>
          <p14:tracePt t="134317" x="10190163" y="7034213"/>
          <p14:tracePt t="134565" x="10156825" y="7018338"/>
          <p14:tracePt t="134576" x="10040938" y="6985000"/>
          <p14:tracePt t="134587" x="9923463" y="6985000"/>
          <p14:tracePt t="134600" x="9840913" y="6985000"/>
          <p14:tracePt t="134609" x="9740900" y="6985000"/>
          <p14:tracePt t="134621" x="9675813" y="6985000"/>
          <p14:tracePt t="134633" x="9642475" y="6985000"/>
          <p14:tracePt t="134655" x="9675813" y="6985000"/>
          <p14:tracePt t="134677" x="9691688" y="6969125"/>
          <p14:tracePt t="134688" x="9707563" y="6969125"/>
          <p14:tracePt t="134700" x="9807575" y="7067550"/>
          <p14:tracePt t="134723" x="10156825" y="7334250"/>
          <p14:tracePt t="134734" x="10339388" y="7483475"/>
          <p14:tracePt t="134745" x="10437813" y="7548563"/>
          <p14:tracePt t="134767" x="11002963" y="7881938"/>
          <p14:tracePt t="134778" x="11301413" y="8062913"/>
          <p14:tracePt t="134790" x="11483975" y="8180388"/>
          <p14:tracePt t="134801" x="11583988" y="8245475"/>
          <p14:tracePt t="134812" x="11682413" y="8329613"/>
          <p14:tracePt t="134824" x="11699875" y="8329613"/>
          <p14:tracePt t="134835" x="11733213" y="8345488"/>
          <p14:tracePt t="135082" x="11749088" y="8345488"/>
          <p14:tracePt t="135105" x="11766550" y="8345488"/>
          <p14:tracePt t="135117" x="11799888" y="8345488"/>
          <p14:tracePt t="135127" x="11815763" y="8345488"/>
          <p14:tracePt t="135138" x="11849100" y="8345488"/>
          <p14:tracePt t="135150" x="11864975" y="8345488"/>
          <p14:tracePt t="135161" x="11882438" y="8362950"/>
          <p14:tracePt t="135173" x="11964988" y="8412163"/>
          <p14:tracePt t="135184" x="12196763" y="8528050"/>
          <p14:tracePt t="135194" x="12363450" y="8577263"/>
          <p14:tracePt t="135206" x="12396788" y="8610600"/>
          <p14:tracePt t="135387" x="12430125" y="8577263"/>
          <p14:tracePt t="135419" x="12430125" y="8561388"/>
          <p14:tracePt t="135433" x="12430125" y="8512175"/>
          <p14:tracePt t="135442" x="12446000" y="8512175"/>
          <p14:tracePt t="135453" x="12430125" y="8494713"/>
          <p14:tracePt t="135466" x="12379325" y="8445500"/>
          <p14:tracePt t="135476" x="12363450" y="8445500"/>
          <p14:tracePt t="135499" x="12330113" y="8445500"/>
          <p14:tracePt t="135509" x="12263438" y="8461375"/>
          <p14:tracePt t="135521" x="12196763" y="8494713"/>
          <p14:tracePt t="135544" x="12165013" y="8494713"/>
          <p14:tracePt t="135589" x="12147550" y="8494713"/>
          <p14:tracePt t="135600" x="12147550" y="8461375"/>
          <p14:tracePt t="135611" x="12114213" y="8461375"/>
          <p14:tracePt t="135622" x="12098338" y="8461375"/>
          <p14:tracePt t="135634" x="11998325" y="8461375"/>
          <p14:tracePt t="135644" x="11931650" y="8445500"/>
          <p14:tracePt t="135656" x="11915775" y="8412163"/>
          <p14:tracePt t="135667" x="11682413" y="8329613"/>
          <p14:tracePt t="135678" x="11583988" y="8296275"/>
          <p14:tracePt t="135690" x="11134725" y="8096250"/>
          <p14:tracePt t="135701" x="10969625" y="8013700"/>
          <p14:tracePt t="135712" x="10704513" y="7897813"/>
          <p14:tracePt t="135723" x="9874250" y="7483475"/>
          <p14:tracePt t="135749" x="8662988" y="6819900"/>
          <p14:tracePt t="135757" x="8313738" y="6586538"/>
          <p14:tracePt t="135769" x="7981950" y="6437313"/>
          <p14:tracePt t="135779" x="7002463" y="5840413"/>
          <p14:tracePt t="135791" x="6770688" y="5724525"/>
          <p14:tracePt t="135802" x="6472238" y="5475288"/>
          <p14:tracePt t="135813" x="6405563" y="5408613"/>
          <p14:tracePt t="135824" x="6356350" y="5326063"/>
          <p14:tracePt t="135836" x="6305550" y="5259388"/>
          <p14:tracePt t="135850" x="6289675" y="5259388"/>
          <p14:tracePt t="135870" x="6256338" y="5243513"/>
          <p14:tracePt t="135892" x="6207125" y="5243513"/>
          <p14:tracePt t="135915" x="6122988" y="5243513"/>
          <p14:tracePt t="135926" x="6057900" y="5243513"/>
          <p14:tracePt t="135937" x="5973763" y="5210175"/>
          <p14:tracePt t="135950" x="5808663" y="5159375"/>
          <p14:tracePt t="135960" x="5692775" y="5127625"/>
          <p14:tracePt t="135973" x="5459413" y="5076825"/>
          <p14:tracePt t="135994" x="5227638" y="5027613"/>
          <p14:tracePt t="136005" x="5145088" y="4960938"/>
          <p14:tracePt t="136027" x="5045075" y="4894263"/>
          <p14:tracePt t="136039" x="4978400" y="4811713"/>
          <p14:tracePt t="136050" x="4945063" y="4762500"/>
          <p14:tracePt t="136073" x="4746625" y="4562475"/>
          <p14:tracePt t="136084" x="4695825" y="4513263"/>
          <p14:tracePt t="136094" x="4630738" y="4397375"/>
          <p14:tracePt t="136106" x="4597400" y="4379913"/>
          <p14:tracePt t="136117" x="4546600" y="4330700"/>
          <p14:tracePt t="136151" x="4513263" y="4281488"/>
          <p14:tracePt t="136162" x="4513263" y="4248150"/>
          <p14:tracePt t="136174" x="4513263" y="4230688"/>
          <p14:tracePt t="136207" x="4481513" y="4214813"/>
          <p14:tracePt t="136354" x="4546600" y="4248150"/>
          <p14:tracePt t="136367" x="4646613" y="4346575"/>
          <p14:tracePt t="136399" x="5045075" y="4762500"/>
          <p14:tracePt t="136406" x="5178425" y="4894263"/>
          <p14:tracePt t="136409" x="6688138" y="5889625"/>
          <p14:tracePt t="136421" x="6986588" y="6038850"/>
          <p14:tracePt t="136444" x="8197850" y="6637338"/>
          <p14:tracePt t="136456" x="9244013" y="7067550"/>
          <p14:tracePt t="136467" x="9525000" y="7134225"/>
          <p14:tracePt t="136489" x="10620375" y="7383463"/>
          <p14:tracePt t="136500" x="10769600" y="7466013"/>
          <p14:tracePt t="136513" x="11102975" y="7615238"/>
          <p14:tracePt t="136523" x="11218863" y="7715250"/>
          <p14:tracePt t="136534" x="11301413" y="7764463"/>
          <p14:tracePt t="136544" x="11450638" y="7897813"/>
          <p14:tracePt t="136557" x="11517313" y="7947025"/>
          <p14:tracePt t="136567" x="11599863" y="8047038"/>
          <p14:tracePt t="136580" x="11633200" y="8062913"/>
          <p14:tracePt t="136590" x="11650663" y="8096250"/>
          <p14:tracePt t="136602" x="11699875" y="8129588"/>
          <p14:tracePt t="136634" x="11749088" y="8162925"/>
          <p14:tracePt t="136646" x="11749088" y="8180388"/>
          <p14:tracePt t="136657" x="11766550" y="8180388"/>
          <p14:tracePt t="136679" x="11799888" y="8213725"/>
          <p14:tracePt t="136692" x="11849100" y="8278813"/>
          <p14:tracePt t="136702" x="11864975" y="8278813"/>
          <p14:tracePt t="136716" x="11982450" y="8362950"/>
          <p14:tracePt t="136736" x="11998325" y="8396288"/>
          <p14:tracePt t="136782" x="11998325" y="8362950"/>
          <p14:tracePt t="136792" x="11982450" y="8362950"/>
          <p14:tracePt t="136814" x="11982450" y="8345488"/>
          <p14:tracePt t="136837" x="11799888" y="8245475"/>
          <p14:tracePt t="136850" x="11699875" y="8213725"/>
          <p14:tracePt t="136860" x="10887075" y="8129588"/>
          <p14:tracePt t="136873" x="10620375" y="8129588"/>
          <p14:tracePt t="136883" x="9974263" y="8129588"/>
          <p14:tracePt t="136894" x="9642475" y="8129588"/>
          <p14:tracePt t="136905" x="9475788" y="8129588"/>
          <p14:tracePt t="136918" x="9326563" y="8113713"/>
          <p14:tracePt t="136939" x="9326563" y="8096250"/>
          <p14:tracePt t="136973" x="9342438" y="8062913"/>
          <p14:tracePt t="136984" x="9359900" y="8047038"/>
          <p14:tracePt t="137006" x="9642475" y="7897813"/>
          <p14:tracePt t="137017" x="9807575" y="7831138"/>
          <p14:tracePt t="137027" x="10206038" y="7731125"/>
          <p14:tracePt t="137039" x="10339388" y="7715250"/>
          <p14:tracePt t="137052" x="10653713" y="7699375"/>
          <p14:tracePt t="137062" x="10704513" y="7699375"/>
          <p14:tracePt t="137073" x="10769600" y="7699375"/>
          <p14:tracePt t="137084" x="10853738" y="7764463"/>
          <p14:tracePt t="137095" x="10902950" y="7815263"/>
          <p14:tracePt t="137107" x="10969625" y="7947025"/>
          <p14:tracePt t="137130" x="11018838" y="8013700"/>
          <p14:tracePt t="137140" x="11052175" y="8162925"/>
          <p14:tracePt t="137162" x="11052175" y="8213725"/>
          <p14:tracePt t="137187" x="11018838" y="8229600"/>
          <p14:tracePt t="137232" x="11002963" y="8229600"/>
          <p14:tracePt t="137264" x="11002963" y="8213725"/>
          <p14:tracePt t="137298" x="10969625" y="8213725"/>
          <p14:tracePt t="137444" x="10969625" y="8229600"/>
          <p14:tracePt t="137455" x="10952163" y="8229600"/>
          <p14:tracePt t="137467" x="10936288" y="8229600"/>
          <p14:tracePt t="137477" x="10820400" y="8278813"/>
          <p14:tracePt t="137501" x="10787063" y="8278813"/>
          <p14:tracePt t="137501" x="10737850" y="8278813"/>
          <p14:tracePt t="137512" x="10620375" y="8278813"/>
          <p14:tracePt t="137523" x="10604500" y="8278813"/>
          <p14:tracePt t="137535" x="10537825" y="8278813"/>
          <p14:tracePt t="137590" x="10555288" y="8278813"/>
          <p14:tracePt t="137602" x="10587038" y="8296275"/>
          <p14:tracePt t="137612" x="10653713" y="8296275"/>
          <p14:tracePt t="137624" x="10720388" y="8329613"/>
          <p14:tracePt t="137635" x="10769600" y="8362950"/>
          <p14:tracePt t="137650" x="10936288" y="8445500"/>
          <p14:tracePt t="137658" x="10952163" y="8461375"/>
          <p14:tracePt t="137692" x="11002963" y="8494713"/>
          <p14:tracePt t="137748" x="10969625" y="8512175"/>
          <p14:tracePt t="137771" x="10952163" y="8512175"/>
          <p14:tracePt t="137793" x="10853738" y="8512175"/>
          <p14:tracePt t="137805" x="10820400" y="8494713"/>
          <p14:tracePt t="137817" x="10787063" y="8461375"/>
          <p14:tracePt t="137827" x="10653713" y="8445500"/>
          <p14:tracePt t="137838" x="10604500" y="8445500"/>
          <p14:tracePt t="137850" x="10437813" y="8445500"/>
          <p14:tracePt t="137860" x="10372725" y="8461375"/>
          <p14:tracePt t="137873" x="10306050" y="8461375"/>
          <p14:tracePt t="137895" x="9956800" y="8461375"/>
          <p14:tracePt t="137895" x="9791700" y="8494713"/>
          <p14:tracePt t="137906" x="9293225" y="8512175"/>
          <p14:tracePt t="137917" x="8994775" y="8528050"/>
          <p14:tracePt t="137928" x="8645525" y="8528050"/>
          <p14:tracePt t="137940" x="7866063" y="8445500"/>
          <p14:tracePt t="137951" x="7567613" y="8362950"/>
          <p14:tracePt t="137973" x="6986588" y="8062913"/>
          <p14:tracePt t="137975" x="6837363" y="7947025"/>
          <p14:tracePt t="137984" x="6721475" y="7815263"/>
          <p14:tracePt t="137995" x="6372225" y="7250113"/>
          <p14:tracePt t="138007" x="6323013" y="7100888"/>
          <p14:tracePt t="138018" x="6057900" y="6619875"/>
          <p14:tracePt t="138030" x="5908675" y="6388100"/>
          <p14:tracePt t="138040" x="5775325" y="6188075"/>
          <p14:tracePt t="138052" x="5559425" y="5873750"/>
          <p14:tracePt t="138063" x="5426075" y="5707063"/>
          <p14:tracePt t="138075" x="5260975" y="5359400"/>
          <p14:tracePt t="138085" x="5160963" y="5192713"/>
          <p14:tracePt t="138099" x="5145088" y="5076825"/>
          <p14:tracePt t="138108" x="5094288" y="4860925"/>
          <p14:tracePt t="138119" x="5094288" y="4795838"/>
          <p14:tracePt t="138133" x="5045075" y="4695825"/>
          <p14:tracePt t="138142" x="5045075" y="4678363"/>
          <p14:tracePt t="138153" x="5027613" y="4645025"/>
          <p14:tracePt t="138167" x="4929188" y="4579938"/>
          <p14:tracePt t="138175" x="4911725" y="4562475"/>
          <p14:tracePt t="138187" x="4813300" y="4529138"/>
          <p14:tracePt t="138200" x="4762500" y="4529138"/>
          <p14:tracePt t="138209" x="4746625" y="4529138"/>
          <p14:tracePt t="138220" x="4630738" y="4529138"/>
          <p14:tracePt t="138243" x="4630738" y="4513263"/>
          <p14:tracePt t="138265" x="4597400" y="4513263"/>
          <p14:tracePt t="138424" x="4630738" y="4529138"/>
          <p14:tracePt t="138434" x="4646613" y="4579938"/>
          <p14:tracePt t="138445" x="4695825" y="4645025"/>
          <p14:tracePt t="138457" x="4911725" y="4927600"/>
          <p14:tracePt t="138468" x="5145088" y="5276850"/>
          <p14:tracePt t="138479" x="5426075" y="5641975"/>
          <p14:tracePt t="138490" x="5659438" y="5940425"/>
          <p14:tracePt t="138502" x="6605588" y="6853238"/>
          <p14:tracePt t="138513" x="6870700" y="7034213"/>
          <p14:tracePt t="138524" x="7169150" y="7216775"/>
          <p14:tracePt t="138535" x="8364538" y="7831138"/>
          <p14:tracePt t="138547" x="8712200" y="7997825"/>
          <p14:tracePt t="138559" x="9974263" y="8296275"/>
          <p14:tracePt t="138583" x="10671175" y="8362950"/>
          <p14:tracePt t="138592" x="11185525" y="8396288"/>
          <p14:tracePt t="138603" x="11252200" y="8396288"/>
          <p14:tracePt t="138616" x="11450638" y="8362950"/>
          <p14:tracePt t="138626" x="11468100" y="8362950"/>
          <p14:tracePt t="138649" x="11483975" y="8362950"/>
          <p14:tracePt t="138659" x="11483975" y="8345488"/>
          <p14:tracePt t="138705" x="11483975" y="8329613"/>
          <p14:tracePt t="138761" x="11483975" y="8296275"/>
          <p14:tracePt t="138772" x="11483975" y="8278813"/>
          <p14:tracePt t="138806" x="11483975" y="8245475"/>
          <p14:tracePt t="138840" x="11517313" y="8245475"/>
          <p14:tracePt t="138862" x="11566525" y="8245475"/>
          <p14:tracePt t="138874" x="11650663" y="8245475"/>
          <p14:tracePt t="138884" x="11699875" y="8245475"/>
          <p14:tracePt t="138896" x="11882438" y="8278813"/>
          <p14:tracePt t="138907" x="12047538" y="8329613"/>
          <p14:tracePt t="138919" x="12196763" y="8345488"/>
          <p14:tracePt t="138929" x="12430125" y="8396288"/>
          <p14:tracePt t="138941" x="12479338" y="8412163"/>
          <p14:tracePt t="138952" x="12546013" y="8412163"/>
          <p14:tracePt t="138966" x="12661900" y="8412163"/>
          <p14:tracePt t="139065" x="12661900" y="8396288"/>
          <p14:tracePt t="139076" x="12661900" y="8362950"/>
          <p14:tracePt t="139087" x="12628563" y="8362950"/>
          <p14:tracePt t="139100" x="12628563" y="8345488"/>
          <p14:tracePt t="139291" x="12628563" y="8362950"/>
          <p14:tracePt t="139312" x="12612688" y="8362950"/>
          <p14:tracePt t="139324" x="12612688" y="8396288"/>
          <p14:tracePt t="139391" x="12595225" y="8412163"/>
          <p14:tracePt t="139504" x="12561888" y="8412163"/>
          <p14:tracePt t="139525" x="12546013" y="8412163"/>
          <p14:tracePt t="139548" x="12512675" y="8412163"/>
          <p14:tracePt t="139559" x="12512675" y="8445500"/>
          <p14:tracePt t="139571" x="12496800" y="8445500"/>
          <p14:tracePt t="139583" x="12479338" y="8445500"/>
          <p14:tracePt t="139593" x="12479338" y="8461375"/>
          <p14:tracePt t="139627" x="12479338" y="8494713"/>
          <p14:tracePt t="139662" x="12479338" y="8512175"/>
          <p14:tracePt t="139673" x="12446000" y="8528050"/>
          <p14:tracePt t="139694" x="12446000" y="8561388"/>
          <p14:tracePt t="139717" x="12430125" y="8561388"/>
          <p14:tracePt t="139729" x="12430125" y="8577263"/>
          <p14:tracePt t="139751" x="12430125" y="8610600"/>
          <p14:tracePt t="139762" x="12396788" y="8610600"/>
          <p14:tracePt t="139795" x="12396788" y="8628063"/>
          <p14:tracePt t="139852" x="12379325" y="8628063"/>
          <p14:tracePt t="139875" x="12379325" y="8643938"/>
          <p14:tracePt t="139908" x="12363450" y="8643938"/>
          <p14:tracePt t="139941" x="12330113" y="8643938"/>
          <p14:tracePt t="140201" x="12314238" y="8643938"/>
          <p14:tracePt t="140205" x="12314238" y="8628063"/>
          <p14:tracePt t="140223" x="12280900" y="8628063"/>
          <p14:tracePt t="140426" x="12280900" y="8643938"/>
          <p14:tracePt t="140437" x="12280900" y="8677275"/>
          <p14:tracePt t="140450" x="12314238" y="8677275"/>
          <p14:tracePt t="140472" x="12314238" y="8694738"/>
          <p14:tracePt t="140493" x="12330113" y="8694738"/>
          <p14:tracePt t="140562" x="12314238" y="8694738"/>
          <p14:tracePt t="140573" x="12314238" y="8677275"/>
          <p14:tracePt t="140606" x="12280900" y="8643938"/>
          <p14:tracePt t="140629" x="12230100" y="8577263"/>
          <p14:tracePt t="140651" x="12214225" y="8561388"/>
          <p14:tracePt t="140673" x="12196763" y="8528050"/>
          <p14:tracePt t="140696" x="12196763" y="8512175"/>
          <p14:tracePt t="140707" x="12165013" y="8494713"/>
          <p14:tracePt t="140729" x="12147550" y="8461375"/>
          <p14:tracePt t="140763" x="12147550" y="8445500"/>
          <p14:tracePt t="140775" x="12147550" y="8412163"/>
          <p14:tracePt t="140786" x="12114213" y="8412163"/>
          <p14:tracePt t="140808" x="12114213" y="8396288"/>
          <p14:tracePt t="140819" x="12098338" y="8396288"/>
          <p14:tracePt t="140833" x="12098338" y="8362950"/>
          <p14:tracePt t="140853" x="12080875" y="8345488"/>
          <p14:tracePt t="140866" x="12031663" y="8296275"/>
          <p14:tracePt t="140876" x="11998325" y="8278813"/>
          <p14:tracePt t="140888" x="11864975" y="8213725"/>
          <p14:tracePt t="140899" x="11766550" y="8162925"/>
          <p14:tracePt t="140921" x="11517313" y="8062913"/>
          <p14:tracePt t="140933" x="11468100" y="8047038"/>
          <p14:tracePt t="140943" x="11417300" y="8013700"/>
          <p14:tracePt t="140954" x="11401425" y="8013700"/>
          <p14:tracePt t="141112" x="11417300" y="8013700"/>
          <p14:tracePt t="141134" x="11450638" y="8013700"/>
          <p14:tracePt t="141146" x="11450638" y="7997825"/>
          <p14:tracePt t="141157" x="11468100" y="7997825"/>
          <p14:tracePt t="141168" x="11583988" y="7947025"/>
          <p14:tracePt t="141180" x="11633200" y="7931150"/>
          <p14:tracePt t="141191" x="11682413" y="7881938"/>
          <p14:tracePt t="141203" x="11864975" y="7764463"/>
          <p14:tracePt t="141216" x="11915775" y="7731125"/>
          <p14:tracePt t="141225" x="12080875" y="7615238"/>
          <p14:tracePt t="141235" x="12114213" y="7581900"/>
          <p14:tracePt t="141250" x="12147550" y="7532688"/>
          <p14:tracePt t="141258" x="12196763" y="7499350"/>
          <p14:tracePt t="141325" x="12214225" y="7499350"/>
          <p14:tracePt t="141371" x="12230100" y="7532688"/>
          <p14:tracePt t="141373" x="12263438" y="7532688"/>
          <p14:tracePt t="141383" x="12280900" y="7548563"/>
          <p14:tracePt t="141406" x="12314238" y="7548563"/>
          <p14:tracePt t="141416" x="12314238" y="7581900"/>
          <p14:tracePt t="142070" x="12280900" y="7615238"/>
          <p14:tracePt t="142091" x="12098338" y="7815263"/>
          <p14:tracePt t="142102" x="12031663" y="7897813"/>
          <p14:tracePt t="142113" x="11931650" y="8113713"/>
          <p14:tracePt t="142136" x="11882438" y="8345488"/>
          <p14:tracePt t="142158" x="11882438" y="8396288"/>
          <p14:tracePt t="142169" x="11864975" y="8461375"/>
          <p14:tracePt t="142183" x="11864975" y="8577263"/>
          <p14:tracePt t="142192" x="11864975" y="8610600"/>
          <p14:tracePt t="142225" x="11849100" y="8610600"/>
          <p14:tracePt t="142249" x="11815763" y="8610600"/>
          <p14:tracePt t="142260" x="11799888" y="8610600"/>
          <p14:tracePt t="142271" x="11766550" y="8610600"/>
          <p14:tracePt t="142283" x="11650663" y="8577263"/>
          <p14:tracePt t="142293" x="11633200" y="8577263"/>
          <p14:tracePt t="142305" x="11417300" y="8461375"/>
          <p14:tracePt t="142316" x="11301413" y="8396288"/>
          <p14:tracePt t="142327" x="11218863" y="8345488"/>
          <p14:tracePt t="142350" x="10887075" y="8129588"/>
          <p14:tracePt t="142350" x="10720388" y="8013700"/>
          <p14:tracePt t="142361" x="10339388" y="7831138"/>
          <p14:tracePt t="142373" x="10221913" y="7764463"/>
          <p14:tracePt t="142384" x="10090150" y="7715250"/>
          <p14:tracePt t="142395" x="9807575" y="7599363"/>
          <p14:tracePt t="142406" x="9691688" y="7548563"/>
          <p14:tracePt t="142418" x="9558338" y="7532688"/>
          <p14:tracePt t="142428" x="9525000" y="7532688"/>
          <p14:tracePt t="142496" x="9591675" y="7499350"/>
          <p14:tracePt t="142507" x="9707563" y="7483475"/>
          <p14:tracePt t="142518" x="9791700" y="7466013"/>
          <p14:tracePt t="142530" x="9956800" y="7416800"/>
          <p14:tracePt t="142541" x="10040938" y="7383463"/>
          <p14:tracePt t="142553" x="10106025" y="7383463"/>
          <p14:tracePt t="142563" x="10339388" y="7383463"/>
          <p14:tracePt t="142575" x="10437813" y="7383463"/>
          <p14:tracePt t="142586" x="10537825" y="7383463"/>
          <p14:tracePt t="142600" x="10720388" y="7416800"/>
          <p14:tracePt t="142609" x="10787063" y="7416800"/>
          <p14:tracePt t="142620" x="10887075" y="7416800"/>
          <p14:tracePt t="142633" x="10902950" y="7416800"/>
          <p14:tracePt t="142642" x="10936288" y="7383463"/>
          <p14:tracePt t="142654" x="10969625" y="7383463"/>
          <p14:tracePt t="142666" x="11002963" y="7367588"/>
          <p14:tracePt t="142676" x="11069638" y="7334250"/>
          <p14:tracePt t="142688" x="11118850" y="7334250"/>
          <p14:tracePt t="142710" x="11134725" y="7316788"/>
          <p14:tracePt t="143351" x="11118850" y="7334250"/>
          <p14:tracePt t="143361" x="11018838" y="7432675"/>
          <p14:tracePt t="143385" x="10936288" y="7548563"/>
          <p14:tracePt t="143386" x="10537825" y="7947025"/>
          <p14:tracePt t="143396" x="10321925" y="8113713"/>
          <p14:tracePt t="143418" x="9740900" y="8561388"/>
          <p14:tracePt t="143433" x="9459913" y="8743950"/>
          <p14:tracePt t="143441" x="7500938" y="9705975"/>
          <p14:tracePt t="143451" x="7218363" y="9821863"/>
          <p14:tracePt t="143467" x="6804025" y="9939338"/>
          <p14:tracePt t="143476" x="5957888" y="10104438"/>
          <p14:tracePt t="143486" x="5675313" y="10153650"/>
          <p14:tracePt t="143508" x="5294313" y="10220325"/>
          <p14:tracePt t="143509" x="5227638" y="10220325"/>
          <p14:tracePt t="143519" x="5178425" y="10220325"/>
          <p14:tracePt t="143533" x="5160963" y="10220325"/>
          <p14:tracePt t="143541" x="5145088" y="10220325"/>
          <p14:tracePt t="143554" x="5094288" y="10220325"/>
          <p14:tracePt t="143567" x="5060950" y="10220325"/>
          <p14:tracePt t="143576" x="5045075" y="10220325"/>
          <p14:tracePt t="143588" x="4862513" y="10237788"/>
          <p14:tracePt t="143600" x="4813300" y="10237788"/>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6F2"/>
        </a:solidFill>
        <a:effectLst/>
      </p:bgPr>
    </p:bg>
    <p:spTree>
      <p:nvGrpSpPr>
        <p:cNvPr id="1" name=""/>
        <p:cNvGrpSpPr/>
        <p:nvPr/>
      </p:nvGrpSpPr>
      <p:grpSpPr>
        <a:xfrm>
          <a:off x="0" y="0"/>
          <a:ext cx="0" cy="0"/>
          <a:chOff x="0" y="0"/>
          <a:chExt cx="0" cy="0"/>
        </a:xfrm>
      </p:grpSpPr>
      <p:sp>
        <p:nvSpPr>
          <p:cNvPr id="3" name="TextBox 3"/>
          <p:cNvSpPr txBox="1"/>
          <p:nvPr/>
        </p:nvSpPr>
        <p:spPr>
          <a:xfrm>
            <a:off x="9906000" y="1088721"/>
            <a:ext cx="7423055" cy="1064394"/>
          </a:xfrm>
          <a:prstGeom prst="rect">
            <a:avLst/>
          </a:prstGeom>
        </p:spPr>
        <p:txBody>
          <a:bodyPr lIns="0" tIns="0" rIns="0" bIns="0" rtlCol="0" anchor="t">
            <a:spAutoFit/>
          </a:bodyPr>
          <a:lstStyle/>
          <a:p>
            <a:pPr>
              <a:lnSpc>
                <a:spcPts val="8250"/>
              </a:lnSpc>
            </a:pPr>
            <a:r>
              <a:rPr lang="en-US" sz="7500" dirty="0">
                <a:solidFill>
                  <a:srgbClr val="5A60F1"/>
                </a:solidFill>
                <a:latin typeface="Seoul Namsan Condensed Bold Bold"/>
              </a:rPr>
              <a:t>Simulation Setup</a:t>
            </a:r>
          </a:p>
        </p:txBody>
      </p:sp>
      <p:sp>
        <p:nvSpPr>
          <p:cNvPr id="5" name="TextBox 5"/>
          <p:cNvSpPr txBox="1"/>
          <p:nvPr/>
        </p:nvSpPr>
        <p:spPr>
          <a:xfrm>
            <a:off x="9906000" y="2386263"/>
            <a:ext cx="6158368" cy="5916107"/>
          </a:xfrm>
          <a:prstGeom prst="rect">
            <a:avLst/>
          </a:prstGeom>
        </p:spPr>
        <p:txBody>
          <a:bodyPr lIns="0" tIns="0" rIns="0" bIns="0" rtlCol="0" anchor="t">
            <a:spAutoFit/>
          </a:bodyPr>
          <a:lstStyle/>
          <a:p>
            <a:pPr marL="342900" indent="-342900">
              <a:lnSpc>
                <a:spcPts val="3120"/>
              </a:lnSpc>
              <a:buFont typeface="Arial" panose="020B0604020202020204" pitchFamily="34" charset="0"/>
              <a:buChar char="•"/>
            </a:pPr>
            <a:r>
              <a:rPr lang="en-US" sz="2400" dirty="0">
                <a:solidFill>
                  <a:srgbClr val="5A60F1"/>
                </a:solidFill>
                <a:latin typeface="Seoul Namsan Condensed Bold"/>
              </a:rPr>
              <a:t>Simulate(Toolbar) -&gt; Edit Simulation </a:t>
            </a:r>
            <a:r>
              <a:rPr lang="en-US" sz="2400" dirty="0" err="1">
                <a:solidFill>
                  <a:srgbClr val="5A60F1"/>
                </a:solidFill>
                <a:latin typeface="Seoul Namsan Condensed Bold"/>
              </a:rPr>
              <a:t>Cmd</a:t>
            </a:r>
            <a:endParaRPr lang="en-US" sz="2400" dirty="0">
              <a:solidFill>
                <a:srgbClr val="5A60F1"/>
              </a:solidFill>
              <a:latin typeface="Seoul Namsan Condensed Bold"/>
            </a:endParaRPr>
          </a:p>
          <a:p>
            <a:pPr marL="342900" indent="-342900">
              <a:lnSpc>
                <a:spcPts val="3120"/>
              </a:lnSpc>
              <a:buFont typeface="Arial" panose="020B0604020202020204" pitchFamily="34" charset="0"/>
              <a:buChar char="•"/>
            </a:pPr>
            <a:endParaRPr lang="en-US" sz="2400" dirty="0">
              <a:solidFill>
                <a:srgbClr val="5A60F1"/>
              </a:solidFill>
              <a:latin typeface="Seoul Namsan Condensed Bold"/>
            </a:endParaRPr>
          </a:p>
          <a:p>
            <a:pPr marL="457200" indent="-457200">
              <a:lnSpc>
                <a:spcPts val="3120"/>
              </a:lnSpc>
              <a:buFont typeface="+mj-lt"/>
              <a:buAutoNum type="arabicPeriod"/>
            </a:pPr>
            <a:r>
              <a:rPr lang="en-US" sz="2400" dirty="0">
                <a:solidFill>
                  <a:srgbClr val="5A60F1"/>
                </a:solidFill>
                <a:latin typeface="Seoul Namsan Condensed Bold"/>
              </a:rPr>
              <a:t>Transient : DC and AC values are included.</a:t>
            </a:r>
            <a:br>
              <a:rPr lang="en-US" sz="2400" dirty="0">
                <a:solidFill>
                  <a:srgbClr val="5A60F1"/>
                </a:solidFill>
                <a:latin typeface="Seoul Namsan Condensed Bold"/>
              </a:rPr>
            </a:br>
            <a:r>
              <a:rPr lang="en-US" sz="2400" dirty="0">
                <a:solidFill>
                  <a:srgbClr val="5A60F1"/>
                </a:solidFill>
                <a:latin typeface="Seoul Namsan Condensed Bold"/>
              </a:rPr>
              <a:t>Time Based </a:t>
            </a:r>
          </a:p>
          <a:p>
            <a:pPr marL="457200" indent="-457200">
              <a:lnSpc>
                <a:spcPts val="3120"/>
              </a:lnSpc>
              <a:buFont typeface="+mj-lt"/>
              <a:buAutoNum type="arabicPeriod"/>
            </a:pPr>
            <a:r>
              <a:rPr lang="en-US" sz="2400" dirty="0">
                <a:solidFill>
                  <a:srgbClr val="5A60F1"/>
                </a:solidFill>
                <a:latin typeface="Seoul Namsan Condensed Bold"/>
              </a:rPr>
              <a:t>AC analysis : Ignore DC</a:t>
            </a:r>
            <a:br>
              <a:rPr lang="en-US" sz="2400" dirty="0">
                <a:solidFill>
                  <a:srgbClr val="5A60F1"/>
                </a:solidFill>
                <a:latin typeface="Seoul Namsan Condensed Bold"/>
              </a:rPr>
            </a:br>
            <a:r>
              <a:rPr lang="en-US" sz="2400" dirty="0">
                <a:solidFill>
                  <a:srgbClr val="5A60F1"/>
                </a:solidFill>
                <a:latin typeface="Seoul Namsan Condensed Bold"/>
              </a:rPr>
              <a:t>Frequency Based</a:t>
            </a:r>
          </a:p>
          <a:p>
            <a:pPr marL="457200" indent="-457200">
              <a:lnSpc>
                <a:spcPts val="3120"/>
              </a:lnSpc>
              <a:buFont typeface="+mj-lt"/>
              <a:buAutoNum type="arabicPeriod"/>
            </a:pPr>
            <a:r>
              <a:rPr lang="en-US" sz="2400" dirty="0">
                <a:solidFill>
                  <a:srgbClr val="5A60F1"/>
                </a:solidFill>
                <a:latin typeface="Seoul Namsan Condensed Bold"/>
              </a:rPr>
              <a:t>DC sweep : Ignore AC</a:t>
            </a:r>
          </a:p>
          <a:p>
            <a:pPr marL="457200" indent="-457200">
              <a:lnSpc>
                <a:spcPts val="3120"/>
              </a:lnSpc>
              <a:buFont typeface="+mj-lt"/>
              <a:buAutoNum type="arabicPeriod"/>
            </a:pPr>
            <a:endParaRPr lang="en-US" sz="2400" dirty="0">
              <a:solidFill>
                <a:srgbClr val="5A60F1"/>
              </a:solidFill>
              <a:latin typeface="Seoul Namsan Condensed Bold"/>
            </a:endParaRPr>
          </a:p>
          <a:p>
            <a:pPr>
              <a:lnSpc>
                <a:spcPts val="3120"/>
              </a:lnSpc>
            </a:pPr>
            <a:r>
              <a:rPr lang="en-US" sz="2400" dirty="0">
                <a:solidFill>
                  <a:srgbClr val="5A60F1"/>
                </a:solidFill>
                <a:latin typeface="Seoul Namsan Condensed Bold"/>
              </a:rPr>
              <a:t>If you are on MAC OS, then you should know the SPICE directives. SPICE directives can be written by using the ‘T’ key. If you check the ‘SPICE directive’ box, then the text is interpreted as a spice directive.</a:t>
            </a:r>
          </a:p>
          <a:p>
            <a:pPr marL="342900" indent="-342900">
              <a:lnSpc>
                <a:spcPts val="3120"/>
              </a:lnSpc>
              <a:buFont typeface="Arial" panose="020B0604020202020204" pitchFamily="34" charset="0"/>
              <a:buChar char="•"/>
            </a:pPr>
            <a:endParaRPr lang="en-US" sz="2400" dirty="0">
              <a:solidFill>
                <a:srgbClr val="5A60F1"/>
              </a:solidFill>
              <a:latin typeface="Seoul Namsan Condensed Bold"/>
            </a:endParaRPr>
          </a:p>
          <a:p>
            <a:pPr marL="342900" indent="-342900">
              <a:lnSpc>
                <a:spcPts val="3120"/>
              </a:lnSpc>
              <a:buFont typeface="Arial" panose="020B0604020202020204" pitchFamily="34" charset="0"/>
              <a:buChar char="•"/>
            </a:pPr>
            <a:endParaRPr lang="en-US" sz="2400" dirty="0">
              <a:solidFill>
                <a:srgbClr val="5A60F1"/>
              </a:solidFill>
              <a:latin typeface="Seoul Namsan Condensed Bold"/>
            </a:endParaRPr>
          </a:p>
        </p:txBody>
      </p:sp>
      <p:pic>
        <p:nvPicPr>
          <p:cNvPr id="2" name="그림 1">
            <a:extLst>
              <a:ext uri="{FF2B5EF4-FFF2-40B4-BE49-F238E27FC236}">
                <a16:creationId xmlns:a16="http://schemas.microsoft.com/office/drawing/2014/main" id="{0E6ABB4E-3D4C-F91C-4FBC-4C356A1669B7}"/>
              </a:ext>
            </a:extLst>
          </p:cNvPr>
          <p:cNvPicPr>
            <a:picLocks noChangeAspect="1"/>
          </p:cNvPicPr>
          <p:nvPr/>
        </p:nvPicPr>
        <p:blipFill>
          <a:blip r:embed="rId2"/>
          <a:stretch>
            <a:fillRect/>
          </a:stretch>
        </p:blipFill>
        <p:spPr>
          <a:xfrm>
            <a:off x="762000" y="6822316"/>
            <a:ext cx="5628861" cy="2180067"/>
          </a:xfrm>
          <a:prstGeom prst="rect">
            <a:avLst/>
          </a:prstGeom>
        </p:spPr>
      </p:pic>
      <p:pic>
        <p:nvPicPr>
          <p:cNvPr id="4" name="그림 3">
            <a:extLst>
              <a:ext uri="{FF2B5EF4-FFF2-40B4-BE49-F238E27FC236}">
                <a16:creationId xmlns:a16="http://schemas.microsoft.com/office/drawing/2014/main" id="{1F0BE87B-40B4-39DE-B579-B8DD98F0FCA5}"/>
              </a:ext>
            </a:extLst>
          </p:cNvPr>
          <p:cNvPicPr>
            <a:picLocks noChangeAspect="1"/>
          </p:cNvPicPr>
          <p:nvPr/>
        </p:nvPicPr>
        <p:blipFill>
          <a:blip r:embed="rId3"/>
          <a:stretch>
            <a:fillRect/>
          </a:stretch>
        </p:blipFill>
        <p:spPr>
          <a:xfrm>
            <a:off x="762000" y="1284617"/>
            <a:ext cx="8153979" cy="5172103"/>
          </a:xfrm>
          <a:prstGeom prst="rect">
            <a:avLst/>
          </a:prstGeom>
        </p:spPr>
      </p:pic>
    </p:spTree>
    <p:extLst>
      <p:ext uri="{BB962C8B-B14F-4D97-AF65-F5344CB8AC3E}">
        <p14:creationId xmlns:p14="http://schemas.microsoft.com/office/powerpoint/2010/main" val="267680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55500">
        <p159:morph option="byObject"/>
      </p:transition>
    </mc:Choice>
    <mc:Fallback xmlns="">
      <p:transition spd="slow" advTm="155500">
        <p:fade/>
      </p:transition>
    </mc:Fallback>
  </mc:AlternateContent>
  <p:extLst>
    <p:ext uri="{3A86A75C-4F4B-4683-9AE1-C65F6400EC91}">
      <p14:laserTraceLst xmlns:p14="http://schemas.microsoft.com/office/powerpoint/2010/main">
        <p14:tracePtLst>
          <p14:tracePt t="777" x="4813300" y="9124950"/>
          <p14:tracePt t="822" x="4829175" y="9124950"/>
          <p14:tracePt t="858" x="4829175" y="9091613"/>
          <p14:tracePt t="6009" x="4878388" y="9026525"/>
          <p14:tracePt t="6019" x="4929188" y="8975725"/>
          <p14:tracePt t="6035" x="4995863" y="8910638"/>
          <p14:tracePt t="6042" x="5094288" y="8793163"/>
          <p14:tracePt t="6053" x="5343525" y="8561388"/>
          <p14:tracePt t="6064" x="5443538" y="8461375"/>
          <p14:tracePt t="6075" x="5924550" y="8113713"/>
          <p14:tracePt t="6086" x="6091238" y="8013700"/>
          <p14:tracePt t="6098" x="6256338" y="7947025"/>
          <p14:tracePt t="6109" x="6688138" y="7831138"/>
          <p14:tracePt t="6459" x="6721475" y="7781925"/>
          <p14:tracePt t="6470" x="6804025" y="7699375"/>
          <p14:tracePt t="6481" x="6804025" y="7666038"/>
          <p14:tracePt t="6503" x="6770688" y="7599363"/>
          <p14:tracePt t="6514" x="6770688" y="7581900"/>
          <p14:tracePt t="6536" x="6770688" y="7548563"/>
          <p14:tracePt t="6572" x="6770688" y="7532688"/>
          <p14:tracePt t="6593" x="6770688" y="7499350"/>
          <p14:tracePt t="6604" x="6770688" y="7483475"/>
          <p14:tracePt t="6618" x="6770688" y="7383463"/>
          <p14:tracePt t="6639" x="6770688" y="7367588"/>
          <p14:tracePt t="6639" x="6770688" y="7300913"/>
          <p14:tracePt t="6651" x="6721475" y="6969125"/>
          <p14:tracePt t="6660" x="6704013" y="6753225"/>
          <p14:tracePt t="6672" x="6438900" y="5375275"/>
          <p14:tracePt t="6684" x="6423025" y="5127625"/>
          <p14:tracePt t="6694" x="6372225" y="4745038"/>
          <p14:tracePt t="6705" x="6240463" y="3816350"/>
          <p14:tracePt t="6728" x="6207125" y="3667125"/>
          <p14:tracePt t="6728" x="6173788" y="3417888"/>
          <p14:tracePt t="6751" x="6122988" y="3368675"/>
          <p14:tracePt t="6774" x="5973763" y="3351213"/>
          <p14:tracePt t="6931" x="5973763" y="3368675"/>
          <p14:tracePt t="6953" x="5957888" y="3384550"/>
          <p14:tracePt t="6987" x="5908675" y="3384550"/>
          <p14:tracePt t="6998" x="5775325" y="3384550"/>
          <p14:tracePt t="7009" x="5510213" y="3219450"/>
          <p14:tracePt t="7020" x="5443538" y="3135313"/>
          <p14:tracePt t="7032" x="5376863" y="3086100"/>
          <p14:tracePt t="7043" x="5227638" y="2952750"/>
          <p14:tracePt t="7054" x="5210175" y="2903538"/>
          <p14:tracePt t="7068" x="5160963" y="2854325"/>
          <p14:tracePt t="7076" x="5111750" y="2754313"/>
          <p14:tracePt t="7088" x="5094288" y="2738438"/>
          <p14:tracePt t="7101" x="5045075" y="2671763"/>
          <p14:tracePt t="7110" x="5045075" y="2638425"/>
          <p14:tracePt t="7122" x="5027613" y="2587625"/>
          <p14:tracePt t="7144" x="4978400" y="2471738"/>
          <p14:tracePt t="7155" x="4945063" y="2405063"/>
          <p14:tracePt t="7168" x="4929188" y="2405063"/>
          <p14:tracePt t="7178" x="4929188" y="2389188"/>
          <p14:tracePt t="7189" x="4911725" y="2339975"/>
          <p14:tracePt t="7202" x="4878388" y="2322513"/>
          <p14:tracePt t="7224" x="4829175" y="2289175"/>
          <p14:tracePt t="7235" x="4813300" y="2289175"/>
          <p14:tracePt t="7257" x="4795838" y="2273300"/>
          <p14:tracePt t="7302" x="4762500" y="2273300"/>
          <p14:tracePt t="7438" x="4762500" y="2289175"/>
          <p14:tracePt t="7448" x="4746625" y="2289175"/>
          <p14:tracePt t="7493" x="4713288" y="2289175"/>
          <p14:tracePt t="7516" x="4662488" y="2289175"/>
          <p14:tracePt t="7528" x="4630738" y="2289175"/>
          <p14:tracePt t="7539" x="4579938" y="2289175"/>
          <p14:tracePt t="7551" x="4481513" y="2224088"/>
          <p14:tracePt t="7560" x="4464050" y="2190750"/>
          <p14:tracePt t="7572" x="4414838" y="2157413"/>
          <p14:tracePt t="7585" x="4281488" y="2041525"/>
          <p14:tracePt t="7606" x="3900488" y="1924050"/>
          <p14:tracePt t="7618" x="3783013" y="1890713"/>
          <p14:tracePt t="7628" x="3651250" y="1890713"/>
          <p14:tracePt t="7639" x="3502025" y="1874838"/>
          <p14:tracePt t="7651" x="3484563" y="1874838"/>
          <p14:tracePt t="7707" x="3502025" y="1874838"/>
          <p14:tracePt t="7718" x="3502025" y="1841500"/>
          <p14:tracePt t="7741" x="3535363" y="1825625"/>
          <p14:tracePt t="7752" x="3568700" y="1774825"/>
          <p14:tracePt t="7763" x="3600450" y="1774825"/>
          <p14:tracePt t="7774" x="3617913" y="1758950"/>
          <p14:tracePt t="7786" x="3733800" y="1676400"/>
          <p14:tracePt t="7797" x="3783013" y="1643063"/>
          <p14:tracePt t="7808" x="3998913" y="1558925"/>
          <p14:tracePt t="7831" x="4232275" y="1543050"/>
          <p14:tracePt t="7842" x="4579938" y="1543050"/>
          <p14:tracePt t="7853" x="4662488" y="1543050"/>
          <p14:tracePt t="7864" x="4978400" y="1543050"/>
          <p14:tracePt t="7875" x="5060950" y="1543050"/>
          <p14:tracePt t="7887" x="5160963" y="1543050"/>
          <p14:tracePt t="7909" x="5327650" y="1558925"/>
          <p14:tracePt t="7932" x="5343525" y="1558925"/>
          <p14:tracePt t="7943" x="5343525" y="1592263"/>
          <p14:tracePt t="7954" x="5343525" y="1609725"/>
          <p14:tracePt t="7977" x="5343525" y="1676400"/>
          <p14:tracePt t="8000" x="5343525" y="1709738"/>
          <p14:tracePt t="8010" x="5343525" y="1758950"/>
          <p14:tracePt t="8022" x="5343525" y="1774825"/>
          <p14:tracePt t="8035" x="5327650" y="1808163"/>
          <p14:tracePt t="8044" x="5327650" y="1825625"/>
          <p14:tracePt t="8067" x="5276850" y="1874838"/>
          <p14:tracePt t="8078" x="5276850" y="1890713"/>
          <p14:tracePt t="8089" x="5260975" y="1890713"/>
          <p14:tracePt t="8101" x="5260975" y="1924050"/>
          <p14:tracePt t="8112" x="5227638" y="1924050"/>
          <p14:tracePt t="8134" x="5210175" y="1924050"/>
          <p14:tracePt t="8146" x="5145088" y="1941513"/>
          <p14:tracePt t="8157" x="5111750" y="1941513"/>
          <p14:tracePt t="8168" x="5060950" y="1957388"/>
          <p14:tracePt t="8179" x="4995863" y="1957388"/>
          <p14:tracePt t="8191" x="4978400" y="1957388"/>
          <p14:tracePt t="8202" x="4878388" y="1957388"/>
          <p14:tracePt t="8213" x="4829175" y="1957388"/>
          <p14:tracePt t="8225" x="4813300" y="1957388"/>
          <p14:tracePt t="8236" x="4646613" y="1957388"/>
          <p14:tracePt t="8247" x="4630738" y="1957388"/>
          <p14:tracePt t="8258" x="4579938" y="1957388"/>
          <p14:tracePt t="8280" x="4364038" y="1957388"/>
          <p14:tracePt t="8292" x="4298950" y="1957388"/>
          <p14:tracePt t="8326" x="4232275" y="1957388"/>
          <p14:tracePt t="8337" x="4198938" y="1941513"/>
          <p14:tracePt t="8348" x="4132263" y="1941513"/>
          <p14:tracePt t="8359" x="4083050" y="1941513"/>
          <p14:tracePt t="8383" x="3998913" y="1941513"/>
          <p14:tracePt t="8393" x="3998913" y="1957388"/>
          <p14:tracePt t="8472" x="4016375" y="1957388"/>
          <p14:tracePt t="8484" x="4016375" y="1941513"/>
          <p14:tracePt t="8495" x="4032250" y="1924050"/>
          <p14:tracePt t="8505" x="4116388" y="1841500"/>
          <p14:tracePt t="8528" x="4198938" y="1758950"/>
          <p14:tracePt t="8539" x="4281488" y="1709738"/>
          <p14:tracePt t="8551" x="4364038" y="1643063"/>
          <p14:tracePt t="8562" x="4464050" y="1609725"/>
          <p14:tracePt t="8573" x="4695825" y="1527175"/>
          <p14:tracePt t="8585" x="4795838" y="1493838"/>
          <p14:tracePt t="8595" x="4929188" y="1443038"/>
          <p14:tracePt t="8607" x="5276850" y="1409700"/>
          <p14:tracePt t="8618" x="5376863" y="1409700"/>
          <p14:tracePt t="8630" x="5492750" y="1409700"/>
          <p14:tracePt t="8652" x="5510213" y="1409700"/>
          <p14:tracePt t="8652" x="5510213" y="1427163"/>
          <p14:tracePt t="8674" x="5543550" y="1443038"/>
          <p14:tracePt t="8685" x="5559425" y="1592263"/>
          <p14:tracePt t="8697" x="5559425" y="1643063"/>
          <p14:tracePt t="8708" x="5559425" y="1725613"/>
          <p14:tracePt t="8731" x="5559425" y="1957388"/>
          <p14:tracePt t="8742" x="5510213" y="2190750"/>
          <p14:tracePt t="8753" x="5492750" y="2239963"/>
          <p14:tracePt t="8764" x="5492750" y="2339975"/>
          <p14:tracePt t="8775" x="5443538" y="2471738"/>
          <p14:tracePt t="8788" x="5443538" y="2522538"/>
          <p14:tracePt t="8798" x="5392738" y="2671763"/>
          <p14:tracePt t="8810" x="5376863" y="2687638"/>
          <p14:tracePt t="8821" x="5376863" y="2738438"/>
          <p14:tracePt t="8834" x="5343525" y="2903538"/>
          <p14:tracePt t="8843" x="5343525" y="2970213"/>
          <p14:tracePt t="8854" x="5327650" y="3186113"/>
          <p14:tracePt t="8868" x="5327650" y="3252788"/>
          <p14:tracePt t="8877" x="5327650" y="3317875"/>
          <p14:tracePt t="8888" x="5343525" y="3533775"/>
          <p14:tracePt t="8901" x="5343525" y="3600450"/>
          <p14:tracePt t="8910" x="5343525" y="3649663"/>
          <p14:tracePt t="8922" x="5343525" y="3816350"/>
          <p14:tracePt t="8934" x="5376863" y="3883025"/>
          <p14:tracePt t="8945" x="5376863" y="4014788"/>
          <p14:tracePt t="8955" x="5392738" y="4098925"/>
          <p14:tracePt t="8968" x="5426075" y="4181475"/>
          <p14:tracePt t="8978" x="5443538" y="4330700"/>
          <p14:tracePt t="8989" x="5443538" y="4346575"/>
          <p14:tracePt t="9002" x="5443538" y="4413250"/>
          <p14:tracePt t="9013" x="5443538" y="4446588"/>
          <p14:tracePt t="9035" x="5426075" y="4495800"/>
          <p14:tracePt t="9057" x="5343525" y="4629150"/>
          <p14:tracePt t="9068" x="5343525" y="4645025"/>
          <p14:tracePt t="9081" x="5294313" y="4695825"/>
          <p14:tracePt t="9091" x="5227638" y="4745038"/>
          <p14:tracePt t="9102" x="5210175" y="4762500"/>
          <p14:tracePt t="9113" x="5145088" y="4845050"/>
          <p14:tracePt t="9125" x="5094288" y="4860925"/>
          <p14:tracePt t="9136" x="5045075" y="4894263"/>
          <p14:tracePt t="9147" x="4911725" y="4960938"/>
          <p14:tracePt t="9158" x="4862513" y="4976813"/>
          <p14:tracePt t="9170" x="4795838" y="5010150"/>
          <p14:tracePt t="9180" x="4762500" y="5010150"/>
          <p14:tracePt t="9193" x="4746625" y="5010150"/>
          <p14:tracePt t="9203" x="4695825" y="5010150"/>
          <p14:tracePt t="9214" x="4662488" y="5010150"/>
          <p14:tracePt t="9226" x="4597400" y="4927600"/>
          <p14:tracePt t="9238" x="4579938" y="4911725"/>
          <p14:tracePt t="9248" x="4530725" y="4894263"/>
          <p14:tracePt t="9260" x="4430713" y="4845050"/>
          <p14:tracePt t="9271" x="4414838" y="4811713"/>
          <p14:tracePt t="9284" x="4397375" y="4762500"/>
          <p14:tracePt t="9305" x="4364038" y="4729163"/>
          <p14:tracePt t="9318" x="4348163" y="4695825"/>
          <p14:tracePt t="9383" x="4364038" y="4678363"/>
          <p14:tracePt t="9394" x="4513263" y="4645025"/>
          <p14:tracePt t="9406" x="4597400" y="4613275"/>
          <p14:tracePt t="9428" x="4911725" y="4579938"/>
          <p14:tracePt t="9438" x="4929188" y="4579938"/>
          <p14:tracePt t="9451" x="4995863" y="4613275"/>
          <p14:tracePt t="9461" x="4995863" y="4629150"/>
          <p14:tracePt t="9473" x="5027613" y="4629150"/>
          <p14:tracePt t="9485" x="5045075" y="4645025"/>
          <p14:tracePt t="9518" x="5045075" y="4678363"/>
          <p14:tracePt t="9586" x="5027613" y="4678363"/>
          <p14:tracePt t="9630" x="5027613" y="4645025"/>
          <p14:tracePt t="9700" x="5045075" y="4645025"/>
          <p14:tracePt t="9708" x="5094288" y="4629150"/>
          <p14:tracePt t="9720" x="5160963" y="4613275"/>
          <p14:tracePt t="9731" x="5210175" y="4613275"/>
          <p14:tracePt t="9754" x="5559425" y="4579938"/>
          <p14:tracePt t="9768" x="5775325" y="4562475"/>
          <p14:tracePt t="9776" x="5808663" y="4562475"/>
          <p14:tracePt t="9788" x="5924550" y="4529138"/>
          <p14:tracePt t="9801" x="6122988" y="4529138"/>
          <p14:tracePt t="9833" x="6240463" y="4562475"/>
          <p14:tracePt t="9843" x="6256338" y="4562475"/>
          <p14:tracePt t="9856" x="6289675" y="4579938"/>
          <p14:tracePt t="9888" x="6289675" y="4613275"/>
          <p14:tracePt t="9924" x="6305550" y="4613275"/>
          <p14:tracePt t="9935" x="6305550" y="4629150"/>
          <p14:tracePt t="9946" x="6323013" y="4629150"/>
          <p14:tracePt t="9990" x="6323013" y="4645025"/>
          <p14:tracePt t="10046" x="6323013" y="4678363"/>
          <p14:tracePt t="10058" x="6305550" y="4678363"/>
          <p14:tracePt t="10081" x="6289675" y="4678363"/>
          <p14:tracePt t="10092" x="6256338" y="4695825"/>
          <p14:tracePt t="10103" x="6240463" y="4695825"/>
          <p14:tracePt t="10114" x="6173788" y="4729163"/>
          <p14:tracePt t="10125" x="6140450" y="4729163"/>
          <p14:tracePt t="10136" x="6091238" y="4729163"/>
          <p14:tracePt t="10158" x="6073775" y="4729163"/>
          <p14:tracePt t="10171" x="6073775" y="4695825"/>
          <p14:tracePt t="10193" x="6024563" y="4645025"/>
          <p14:tracePt t="10216" x="6024563" y="4629150"/>
          <p14:tracePt t="10239" x="6073775" y="4562475"/>
          <p14:tracePt t="10240" x="6073775" y="4529138"/>
          <p14:tracePt t="10251" x="6173788" y="4462463"/>
          <p14:tracePt t="10261" x="6189663" y="4462463"/>
          <p14:tracePt t="10271" x="6240463" y="4446588"/>
          <p14:tracePt t="10284" x="6372225" y="4446588"/>
          <p14:tracePt t="10306" x="6423025" y="4495800"/>
          <p14:tracePt t="10318" x="6438900" y="4513263"/>
          <p14:tracePt t="10328" x="6438900" y="4529138"/>
          <p14:tracePt t="10339" x="6472238" y="4579938"/>
          <p14:tracePt t="10351" x="6488113" y="4613275"/>
          <p14:tracePt t="10361" x="6488113" y="4645025"/>
          <p14:tracePt t="10396" x="6488113" y="4695825"/>
          <p14:tracePt t="10531" x="6521450" y="4695825"/>
          <p14:tracePt t="10542" x="6554788" y="4695825"/>
          <p14:tracePt t="10553" x="6605588" y="4695825"/>
          <p14:tracePt t="10564" x="6704013" y="4695825"/>
          <p14:tracePt t="10576" x="6804025" y="4695825"/>
          <p14:tracePt t="10600" x="7700963" y="4795838"/>
          <p14:tracePt t="10609" x="8015288" y="4845050"/>
          <p14:tracePt t="10620" x="8894763" y="4960938"/>
          <p14:tracePt t="10631" x="9210675" y="5027613"/>
          <p14:tracePt t="10643" x="9740900" y="5210175"/>
          <p14:tracePt t="10668" x="10023475" y="5326063"/>
          <p14:tracePt t="10676" x="10139363" y="5491163"/>
          <p14:tracePt t="10699" x="10156825" y="5524500"/>
          <p14:tracePt t="10711" x="10156825" y="5591175"/>
          <p14:tracePt t="10722" x="10156825" y="5608638"/>
          <p14:tracePt t="10744" x="10156825" y="5641975"/>
          <p14:tracePt t="10879" x="10156825" y="5608638"/>
          <p14:tracePt t="10891" x="10156825" y="5591175"/>
          <p14:tracePt t="10902" x="10156825" y="5557838"/>
          <p14:tracePt t="10913" x="10156825" y="5541963"/>
          <p14:tracePt t="10924" x="10190163" y="5524500"/>
          <p14:tracePt t="10935" x="10190163" y="5475288"/>
          <p14:tracePt t="10958" x="10206038" y="5475288"/>
          <p14:tracePt t="10969" x="10206038" y="5441950"/>
          <p14:tracePt t="11003" x="10206038" y="5426075"/>
          <p14:tracePt t="11050" x="10206038" y="5408613"/>
          <p14:tracePt t="11059" x="10206038" y="5375275"/>
          <p14:tracePt t="11083" x="10190163" y="5375275"/>
          <p14:tracePt t="11093" x="10190163" y="5359400"/>
          <p14:tracePt t="11104" x="10190163" y="5276850"/>
          <p14:tracePt t="11118" x="10190163" y="5259388"/>
          <p14:tracePt t="11126" x="10190163" y="5143500"/>
          <p14:tracePt t="11138" x="10206038" y="5127625"/>
          <p14:tracePt t="12162" x="10190163" y="5127625"/>
          <p14:tracePt t="12176" x="10190163" y="5143500"/>
          <p14:tracePt t="12185" x="10090150" y="5159375"/>
          <p14:tracePt t="12219" x="9990138" y="5210175"/>
          <p14:tracePt t="12222" x="9923463" y="5259388"/>
          <p14:tracePt t="12229" x="9840913" y="5276850"/>
          <p14:tracePt t="12241" x="9575800" y="5375275"/>
          <p14:tracePt t="12252" x="9442450" y="5408613"/>
          <p14:tracePt t="12263" x="9159875" y="5375275"/>
          <p14:tracePt t="12274" x="9010650" y="5326063"/>
          <p14:tracePt t="12286" x="8828088" y="5259388"/>
          <p14:tracePt t="12296" x="7948613" y="4894263"/>
          <p14:tracePt t="12308" x="7567613" y="4729163"/>
          <p14:tracePt t="12330" x="6472238" y="4346575"/>
          <p14:tracePt t="12331" x="6189663" y="4248150"/>
          <p14:tracePt t="12341" x="5957888" y="4098925"/>
          <p14:tracePt t="12353" x="5543550" y="3767138"/>
          <p14:tracePt t="12364" x="5426075" y="3616325"/>
          <p14:tracePt t="12375" x="5060950" y="3417888"/>
          <p14:tracePt t="12387" x="4813300" y="3317875"/>
          <p14:tracePt t="12401" x="4630738" y="3252788"/>
          <p14:tracePt t="12421" x="4165600" y="3201988"/>
          <p14:tracePt t="12421" x="4016375" y="3201988"/>
          <p14:tracePt t="12434" x="3783013" y="3219450"/>
          <p14:tracePt t="12589" x="3833813" y="3219450"/>
          <p14:tracePt t="12623" x="3800475" y="3219450"/>
          <p14:tracePt t="12635" x="3568700" y="3252788"/>
          <p14:tracePt t="12645" x="3484563" y="3252788"/>
          <p14:tracePt t="12657" x="3219450" y="3252788"/>
          <p14:tracePt t="12669" x="2854325" y="3186113"/>
          <p14:tracePt t="12679" x="2638425" y="3101975"/>
          <p14:tracePt t="12691" x="2422525" y="2986088"/>
          <p14:tracePt t="12702" x="2406650" y="2952750"/>
          <p14:tracePt t="12713" x="2389188" y="2919413"/>
          <p14:tracePt t="12724" x="2239963" y="2803525"/>
          <p14:tracePt t="12736" x="2141538" y="2705100"/>
          <p14:tracePt t="12746" x="2057400" y="2638425"/>
          <p14:tracePt t="12758" x="1990725" y="2571750"/>
          <p14:tracePt t="12781" x="1908175" y="2471738"/>
          <p14:tracePt t="12792" x="1892300" y="2455863"/>
          <p14:tracePt t="12803" x="1776413" y="2355850"/>
          <p14:tracePt t="12814" x="1725613" y="2322513"/>
          <p14:tracePt t="12826" x="1709738" y="2289175"/>
          <p14:tracePt t="12837" x="1643063" y="2273300"/>
          <p14:tracePt t="12859" x="1643063" y="2239963"/>
          <p14:tracePt t="12883" x="1609725" y="2239963"/>
          <p14:tracePt t="12883" x="1609725" y="2224088"/>
          <p14:tracePt t="12893" x="1476375" y="2157413"/>
          <p14:tracePt t="12904" x="1443038" y="2157413"/>
          <p14:tracePt t="12918" x="1360488" y="2073275"/>
          <p14:tracePt t="12938" x="1311275" y="2073275"/>
          <p14:tracePt t="12951" x="1277938" y="2057400"/>
          <p14:tracePt t="12960" x="1260475" y="2057400"/>
          <p14:tracePt t="12972" x="1260475" y="2041525"/>
          <p14:tracePt t="13028" x="1277938" y="2041525"/>
          <p14:tracePt t="13041" x="1311275" y="2041525"/>
          <p14:tracePt t="13051" x="1360488" y="2008188"/>
          <p14:tracePt t="13062" x="1393825" y="1990725"/>
          <p14:tracePt t="13074" x="1476375" y="1990725"/>
          <p14:tracePt t="13084" x="1709738" y="1957388"/>
          <p14:tracePt t="13108" x="1892300" y="1990725"/>
          <p14:tracePt t="13129" x="3021013" y="2073275"/>
          <p14:tracePt t="13141" x="3386138" y="2073275"/>
          <p14:tracePt t="13152" x="4695825" y="2073275"/>
          <p14:tracePt t="13163" x="5094288" y="2073275"/>
          <p14:tracePt t="13174" x="6173788" y="2008188"/>
          <p14:tracePt t="13186" x="6305550" y="1990725"/>
          <p14:tracePt t="13196" x="6637338" y="1990725"/>
          <p14:tracePt t="13208" x="6937375" y="1957388"/>
          <p14:tracePt t="13219" x="7053263" y="1957388"/>
          <p14:tracePt t="13230" x="7235825" y="1941513"/>
          <p14:tracePt t="13242" x="7318375" y="1941513"/>
          <p14:tracePt t="13253" x="7335838" y="1941513"/>
          <p14:tracePt t="13264" x="7385050" y="1941513"/>
          <p14:tracePt t="13276" x="7400925" y="1941513"/>
          <p14:tracePt t="13512" x="7385050" y="1941513"/>
          <p14:tracePt t="13524" x="7351713" y="1941513"/>
          <p14:tracePt t="13535" x="7335838" y="1941513"/>
          <p14:tracePt t="13546" x="7318375" y="1941513"/>
          <p14:tracePt t="13568" x="7185025" y="1924050"/>
          <p14:tracePt t="13579" x="7169150" y="1924050"/>
          <p14:tracePt t="13591" x="7153275" y="1924050"/>
          <p14:tracePt t="13602" x="7069138" y="1924050"/>
          <p14:tracePt t="13613" x="7069138" y="1890713"/>
          <p14:tracePt t="13624" x="7053263" y="1890713"/>
          <p14:tracePt t="13681" x="7069138" y="1890713"/>
          <p14:tracePt t="13759" x="7102475" y="1890713"/>
          <p14:tracePt t="17984" x="7102475" y="1941513"/>
          <p14:tracePt t="17991" x="7153275" y="2173288"/>
          <p14:tracePt t="18002" x="7235825" y="2505075"/>
          <p14:tracePt t="18012" x="7351713" y="2836863"/>
          <p14:tracePt t="18024" x="7550150" y="3252788"/>
          <p14:tracePt t="18035" x="7948613" y="4230688"/>
          <p14:tracePt t="18046" x="8015288" y="4413250"/>
          <p14:tracePt t="18058" x="8197850" y="4762500"/>
          <p14:tracePt t="18069" x="8264525" y="4911725"/>
          <p14:tracePt t="18079" x="8297863" y="4960938"/>
          <p14:tracePt t="18091" x="8429625" y="5143500"/>
          <p14:tracePt t="18102" x="8447088" y="5159375"/>
          <p14:tracePt t="18158" x="8429625" y="5159375"/>
          <p14:tracePt t="18203" x="8429625" y="5143500"/>
          <p14:tracePt t="18462" x="8413750" y="5143500"/>
          <p14:tracePt t="18485" x="8413750" y="5127625"/>
          <p14:tracePt t="18529" x="8380413" y="5127625"/>
          <p14:tracePt t="18552" x="8331200" y="5127625"/>
          <p14:tracePt t="18563" x="8313738" y="5159375"/>
          <p14:tracePt t="18574" x="8215313" y="5276850"/>
          <p14:tracePt t="18585" x="8197850" y="5326063"/>
          <p14:tracePt t="18597" x="8097838" y="5441950"/>
          <p14:tracePt t="18608" x="8081963" y="5491163"/>
          <p14:tracePt t="18619" x="8032750" y="5524500"/>
          <p14:tracePt t="18630" x="7966075" y="5557838"/>
          <p14:tracePt t="18641" x="7948613" y="5557838"/>
          <p14:tracePt t="18654" x="7915275" y="5608638"/>
          <p14:tracePt t="18664" x="7899400" y="5641975"/>
          <p14:tracePt t="18675" x="7899400" y="5657850"/>
          <p14:tracePt t="18687" x="7799388" y="5824538"/>
          <p14:tracePt t="18698" x="7750175" y="5889625"/>
          <p14:tracePt t="18890" x="7850188" y="5773738"/>
          <p14:tracePt t="18903" x="7899400" y="5673725"/>
          <p14:tracePt t="18924" x="7981950" y="5591175"/>
          <p14:tracePt t="18935" x="8081963" y="5524500"/>
          <p14:tracePt t="18946" x="8131175" y="5491163"/>
          <p14:tracePt t="18957" x="8181975" y="5441950"/>
          <p14:tracePt t="18968" x="8331200" y="5359400"/>
          <p14:tracePt t="18979" x="8413750" y="5326063"/>
          <p14:tracePt t="18991" x="8580438" y="5243513"/>
          <p14:tracePt t="19002" x="8645525" y="5192713"/>
          <p14:tracePt t="19013" x="8712200" y="5159375"/>
          <p14:tracePt t="19024" x="9010650" y="5043488"/>
          <p14:tracePt t="19036" x="9128125" y="5027613"/>
          <p14:tracePt t="19047" x="9409113" y="4927600"/>
          <p14:tracePt t="19058" x="9625013" y="4911725"/>
          <p14:tracePt t="19069" x="9840913" y="4811713"/>
          <p14:tracePt t="19080" x="10206038" y="4729163"/>
          <p14:tracePt t="19092" x="10372725" y="4695825"/>
          <p14:tracePt t="19103" x="10437813" y="4695825"/>
          <p14:tracePt t="19114" x="10537825" y="4695825"/>
          <p14:tracePt t="19126" x="10555288" y="4695825"/>
          <p14:tracePt t="19137" x="10604500" y="4695825"/>
          <p14:tracePt t="19160" x="10620375" y="4729163"/>
          <p14:tracePt t="19171" x="10620375" y="4745038"/>
          <p14:tracePt t="19205" x="10620375" y="4762500"/>
          <p14:tracePt t="19351" x="10604500" y="4762500"/>
          <p14:tracePt t="19374" x="10555288" y="4762500"/>
          <p14:tracePt t="19396" x="10488613" y="4795838"/>
          <p14:tracePt t="19418" x="10388600" y="4795838"/>
          <p14:tracePt t="19441" x="10372725" y="4795838"/>
          <p14:tracePt t="19463" x="10339388" y="4762500"/>
          <p14:tracePt t="19486" x="10321925" y="4745038"/>
          <p14:tracePt t="19508" x="10206038" y="4678363"/>
          <p14:tracePt t="19531" x="10023475" y="4529138"/>
          <p14:tracePt t="19542" x="9974263" y="4495800"/>
          <p14:tracePt t="19566" x="9707563" y="4248150"/>
          <p14:tracePt t="19576" x="9558338" y="4114800"/>
          <p14:tracePt t="19587" x="9226550" y="3932238"/>
          <p14:tracePt t="19598" x="9043988" y="3865563"/>
          <p14:tracePt t="19609" x="8845550" y="3783013"/>
          <p14:tracePt t="19621" x="8429625" y="3649663"/>
          <p14:tracePt t="19643" x="8313738" y="3600450"/>
          <p14:tracePt t="19644" x="8097838" y="3500438"/>
          <p14:tracePt t="19654" x="7981950" y="3467100"/>
          <p14:tracePt t="19665" x="7915275" y="3433763"/>
          <p14:tracePt t="19677" x="7518400" y="3351213"/>
          <p14:tracePt t="19689" x="7335838" y="3317875"/>
          <p14:tracePt t="19701" x="7153275" y="3268663"/>
          <p14:tracePt t="19710" x="6986588" y="3252788"/>
          <p14:tracePt t="19722" x="6937375" y="3252788"/>
          <p14:tracePt t="19734" x="6870700" y="3219450"/>
          <p14:tracePt t="19936" x="6886575" y="3219450"/>
          <p14:tracePt t="19947" x="6886575" y="3252788"/>
          <p14:tracePt t="19970" x="6919913" y="3252788"/>
          <p14:tracePt t="19992" x="6886575" y="3252788"/>
          <p14:tracePt t="20016" x="6804025" y="3268663"/>
          <p14:tracePt t="20037" x="6770688" y="3268663"/>
          <p14:tracePt t="20051" x="6688138" y="3070225"/>
          <p14:tracePt t="20060" x="6637338" y="2970213"/>
          <p14:tracePt t="20070" x="6521450" y="2638425"/>
          <p14:tracePt t="20085" x="6472238" y="2455863"/>
          <p14:tracePt t="20093" x="6438900" y="2355850"/>
          <p14:tracePt t="20105" x="6438900" y="2173288"/>
          <p14:tracePt t="20118" x="6488113" y="2106613"/>
          <p14:tracePt t="20127" x="6588125" y="2008188"/>
          <p14:tracePt t="20150" x="6754813" y="1924050"/>
          <p14:tracePt t="20161" x="7119938" y="1841500"/>
          <p14:tracePt t="20172" x="7335838" y="1841500"/>
          <p14:tracePt t="20184" x="7899400" y="1825625"/>
          <p14:tracePt t="20194" x="8197850" y="1825625"/>
          <p14:tracePt t="20206" x="8496300" y="1825625"/>
          <p14:tracePt t="20218" x="9758363" y="1924050"/>
          <p14:tracePt t="20228" x="10072688" y="1924050"/>
          <p14:tracePt t="20251" x="10952163" y="1924050"/>
          <p14:tracePt t="20251" x="11252200" y="1924050"/>
          <p14:tracePt t="20262" x="11533188" y="1890713"/>
          <p14:tracePt t="20274" x="12047538" y="1825625"/>
          <p14:tracePt t="20285" x="12280900" y="1774825"/>
          <p14:tracePt t="20296" x="12396788" y="1774825"/>
          <p14:tracePt t="20307" x="12612688" y="1758950"/>
          <p14:tracePt t="20318" x="12679363" y="1725613"/>
          <p14:tracePt t="20330" x="12679363" y="1709738"/>
          <p14:tracePt t="20385" x="12679363" y="1676400"/>
          <p14:tracePt t="20420" x="12679363" y="1643063"/>
          <p14:tracePt t="20448" x="12679363" y="1609725"/>
          <p14:tracePt t="20475" x="12744450" y="1643063"/>
          <p14:tracePt t="20499" x="12861925" y="1774825"/>
          <p14:tracePt t="20510" x="12895263" y="1825625"/>
          <p14:tracePt t="20521" x="12911138" y="1874838"/>
          <p14:tracePt t="20535" x="12895263" y="1990725"/>
          <p14:tracePt t="20543" x="12861925" y="2008188"/>
          <p14:tracePt t="20555" x="12628563" y="2173288"/>
          <p14:tracePt t="20568" x="12546013" y="2190750"/>
          <p14:tracePt t="20577" x="12314238" y="2273300"/>
          <p14:tracePt t="20588" x="11982450" y="2273300"/>
          <p14:tracePt t="20601" x="11699875" y="2239963"/>
          <p14:tracePt t="20611" x="11234738" y="2106613"/>
          <p14:tracePt t="20622" x="11018838" y="2057400"/>
          <p14:tracePt t="20635" x="10887075" y="1990725"/>
          <p14:tracePt t="20656" x="10787063" y="1841500"/>
          <p14:tracePt t="20668" x="10887075" y="1725613"/>
          <p14:tracePt t="20678" x="10902950" y="1676400"/>
          <p14:tracePt t="20701" x="11018838" y="1609725"/>
          <p14:tracePt t="20701" x="11401425" y="1493838"/>
          <p14:tracePt t="20712" x="11633200" y="1476375"/>
          <p14:tracePt t="20724" x="12230100" y="1476375"/>
          <p14:tracePt t="20746" x="12844463" y="1592263"/>
          <p14:tracePt t="20757" x="13823950" y="1890713"/>
          <p14:tracePt t="20792" x="13989050" y="1957388"/>
          <p14:tracePt t="20795" x="14387513" y="2157413"/>
          <p14:tracePt t="20803" x="14554200" y="2389188"/>
          <p14:tracePt t="20813" x="14554200" y="2587625"/>
          <p14:tracePt t="20824" x="14554200" y="2687638"/>
          <p14:tracePt t="20836" x="14554200" y="2803525"/>
          <p14:tracePt t="20847" x="14404975" y="3070225"/>
          <p14:tracePt t="20858" x="14322425" y="3186113"/>
          <p14:tracePt t="20869" x="13989050" y="3417888"/>
          <p14:tracePt t="20881" x="13823950" y="3533775"/>
          <p14:tracePt t="20892" x="13708063" y="3600450"/>
          <p14:tracePt t="20903" x="13227050" y="3832225"/>
          <p14:tracePt t="20918" x="13060363" y="3932238"/>
          <p14:tracePt t="20925" x="12712700" y="4048125"/>
          <p14:tracePt t="20949" x="12546013" y="4114800"/>
          <p14:tracePt t="20960" x="12363450" y="4164013"/>
          <p14:tracePt t="20971" x="12280900" y="4181475"/>
          <p14:tracePt t="20984" x="12196763" y="4181475"/>
          <p14:tracePt t="20993" x="12165013" y="4181475"/>
          <p14:tracePt t="21005" x="12114213" y="4181475"/>
          <p14:tracePt t="21018" x="12047538" y="4248150"/>
          <p14:tracePt t="21027" x="11982450" y="4297363"/>
          <p14:tracePt t="21038" x="11815763" y="4446588"/>
          <p14:tracePt t="21051" x="11749088" y="4513263"/>
          <p14:tracePt t="21061" x="11650663" y="4613275"/>
          <p14:tracePt t="21083" x="11417300" y="4860925"/>
          <p14:tracePt t="21106" x="11285538" y="5027613"/>
          <p14:tracePt t="21106" x="11252200" y="5076825"/>
          <p14:tracePt t="21118" x="11234738" y="5076825"/>
          <p14:tracePt t="21128" x="11218863" y="5143500"/>
          <p14:tracePt t="21151" x="11185525" y="5143500"/>
          <p14:tracePt t="21151" x="11185525" y="5159375"/>
          <p14:tracePt t="21184" x="11168063" y="5159375"/>
          <p14:tracePt t="21207" x="11118850" y="5192713"/>
          <p14:tracePt t="21229" x="11102975" y="5210175"/>
          <p14:tracePt t="21241" x="11002963" y="5259388"/>
          <p14:tracePt t="21252" x="10952163" y="5276850"/>
          <p14:tracePt t="21263" x="10853738" y="5310188"/>
          <p14:tracePt t="21274" x="10820400" y="5326063"/>
          <p14:tracePt t="21286" x="10787063" y="5326063"/>
          <p14:tracePt t="21331" x="10769600" y="5326063"/>
          <p14:tracePt t="21353" x="10737850" y="5359400"/>
          <p14:tracePt t="21376" x="10704513" y="5359400"/>
          <p14:tracePt t="21398" x="10671175" y="5375275"/>
          <p14:tracePt t="21444" x="10671175" y="5359400"/>
          <p14:tracePt t="21488" x="10671175" y="5326063"/>
          <p14:tracePt t="21533" x="10671175" y="5310188"/>
          <p14:tracePt t="21646" x="10704513" y="5310188"/>
          <p14:tracePt t="21680" x="10704513" y="5326063"/>
          <p14:tracePt t="21817" x="10704513" y="5276850"/>
          <p14:tracePt t="21827" x="10704513" y="5243513"/>
          <p14:tracePt t="21838" x="10704513" y="5192713"/>
          <p14:tracePt t="21851" x="10720388" y="5094288"/>
          <p14:tracePt t="21860" x="10737850" y="4976813"/>
          <p14:tracePt t="22681" x="10720388" y="4976813"/>
          <p14:tracePt t="22693" x="10653713" y="5010150"/>
          <p14:tracePt t="22704" x="10587038" y="5043488"/>
          <p14:tracePt t="22714" x="10272713" y="5210175"/>
          <p14:tracePt t="22726" x="10040938" y="5375275"/>
          <p14:tracePt t="22736" x="9758363" y="5541963"/>
          <p14:tracePt t="22751" x="8447088" y="6338888"/>
          <p14:tracePt t="22759" x="8015288" y="6586538"/>
          <p14:tracePt t="22770" x="6554788" y="7216775"/>
          <p14:tracePt t="22781" x="6207125" y="7334250"/>
          <p14:tracePt t="22793" x="5741988" y="7532688"/>
          <p14:tracePt t="22804" x="4878388" y="7815263"/>
          <p14:tracePt t="22818" x="4597400" y="7881938"/>
          <p14:tracePt t="22826" x="4248150" y="8047038"/>
          <p14:tracePt t="22838" x="4065588" y="8162925"/>
          <p14:tracePt t="22851" x="3849688" y="8329613"/>
          <p14:tracePt t="22860" x="3767138" y="8412163"/>
          <p14:tracePt t="23042" x="3767138" y="8345488"/>
          <p14:tracePt t="23043" x="3767138" y="8245475"/>
          <p14:tracePt t="23052" x="3767138" y="8180388"/>
          <p14:tracePt t="23063" x="3717925" y="8129588"/>
          <p14:tracePt t="23074" x="3667125" y="8113713"/>
          <p14:tracePt t="23086" x="3617913" y="8096250"/>
          <p14:tracePt t="23153" x="3600450" y="8113713"/>
          <p14:tracePt t="23176" x="3568700" y="8129588"/>
          <p14:tracePt t="23186" x="3568700" y="8162925"/>
          <p14:tracePt t="23198" x="3502025" y="8229600"/>
          <p14:tracePt t="23209" x="3484563" y="8278813"/>
          <p14:tracePt t="23220" x="3402013" y="8329613"/>
          <p14:tracePt t="23235" x="3386138" y="8345488"/>
          <p14:tracePt t="23243" x="3386138" y="8362950"/>
          <p14:tracePt t="23254" x="3368675" y="8362950"/>
          <p14:tracePt t="23311" x="3286125" y="8362950"/>
          <p14:tracePt t="23333" x="3252788" y="8362950"/>
          <p14:tracePt t="23344" x="3103563" y="8412163"/>
          <p14:tracePt t="23378" x="2936875" y="8445500"/>
          <p14:tracePt t="23389" x="2854325" y="8461375"/>
          <p14:tracePt t="23401" x="2689225" y="8512175"/>
          <p14:tracePt t="23411" x="2571750" y="8528050"/>
          <p14:tracePt t="23423" x="2422525" y="8610600"/>
          <p14:tracePt t="23446" x="2306638" y="8628063"/>
          <p14:tracePt t="23457" x="2273300" y="8643938"/>
          <p14:tracePt t="23479" x="2190750" y="8694738"/>
          <p14:tracePt t="23491" x="2074863" y="8759825"/>
          <p14:tracePt t="23513" x="2008188" y="8793163"/>
          <p14:tracePt t="23514" x="1758950" y="8910638"/>
          <p14:tracePt t="23524" x="1658938" y="8926513"/>
          <p14:tracePt t="23536" x="1509713" y="8959850"/>
          <p14:tracePt t="23547" x="1493838" y="8959850"/>
          <p14:tracePt t="23558" x="1476375" y="8959850"/>
          <p14:tracePt t="23592" x="1443038" y="8910638"/>
          <p14:tracePt t="23604" x="1443038" y="8877300"/>
          <p14:tracePt t="23614" x="1427163" y="8859838"/>
          <p14:tracePt t="23626" x="1377950" y="8694738"/>
          <p14:tracePt t="23637" x="1360488" y="8643938"/>
          <p14:tracePt t="23651" x="1327150" y="8512175"/>
          <p14:tracePt t="23660" x="1327150" y="8461375"/>
          <p14:tracePt t="23671" x="1311275" y="8362950"/>
          <p14:tracePt t="23684" x="1260475" y="8245475"/>
          <p14:tracePt t="23693" x="1244600" y="8180388"/>
          <p14:tracePt t="23704" x="1211263" y="8013700"/>
          <p14:tracePt t="23717" x="1211263" y="7897813"/>
          <p14:tracePt t="23726" x="1211263" y="7815263"/>
          <p14:tracePt t="23738" x="1244600" y="7599363"/>
          <p14:tracePt t="23751" x="1244600" y="7499350"/>
          <p14:tracePt t="23760" x="1260475" y="7383463"/>
          <p14:tracePt t="23772" x="1260475" y="7334250"/>
          <p14:tracePt t="23784" x="1277938" y="7300913"/>
          <p14:tracePt t="23794" x="1327150" y="7185025"/>
          <p14:tracePt t="23805" x="1360488" y="7134225"/>
          <p14:tracePt t="23818" x="1377950" y="7034213"/>
          <p14:tracePt t="23828" x="1393825" y="7018338"/>
          <p14:tracePt t="23839" x="1393825" y="6985000"/>
          <p14:tracePt t="23851" x="1427163" y="6951663"/>
          <p14:tracePt t="23885" x="1443038" y="6918325"/>
          <p14:tracePt t="23887" x="1509713" y="6853238"/>
          <p14:tracePt t="23896" x="1543050" y="6819900"/>
          <p14:tracePt t="23907" x="1609725" y="6753225"/>
          <p14:tracePt t="23918" x="1643063" y="6702425"/>
          <p14:tracePt t="23929" x="1658938" y="6686550"/>
          <p14:tracePt t="23941" x="1709738" y="6670675"/>
          <p14:tracePt t="23952" x="1725613" y="6637338"/>
          <p14:tracePt t="23963" x="1758950" y="6619875"/>
          <p14:tracePt t="23974" x="1776413" y="6619875"/>
          <p14:tracePt t="23985" x="1792288" y="6619875"/>
          <p14:tracePt t="24008" x="1908175" y="6619875"/>
          <p14:tracePt t="24019" x="2008188" y="6619875"/>
          <p14:tracePt t="24031" x="2024063" y="6619875"/>
          <p14:tracePt t="24042" x="2074863" y="6619875"/>
          <p14:tracePt t="24053" x="2273300" y="6670675"/>
          <p14:tracePt t="24068" x="2355850" y="6670675"/>
          <p14:tracePt t="24075" x="2738438" y="6670675"/>
          <p14:tracePt t="24087" x="2921000" y="6670675"/>
          <p14:tracePt t="24101" x="3219450" y="6670675"/>
          <p14:tracePt t="24109" x="3833813" y="6637338"/>
          <p14:tracePt t="24120" x="3965575" y="6637338"/>
          <p14:tracePt t="24135" x="4646613" y="6637338"/>
          <p14:tracePt t="24143" x="4829175" y="6637338"/>
          <p14:tracePt t="24154" x="5145088" y="6637338"/>
          <p14:tracePt t="24168" x="5559425" y="6637338"/>
          <p14:tracePt t="24177" x="5741988" y="6619875"/>
          <p14:tracePt t="24188" x="5908675" y="6619875"/>
          <p14:tracePt t="24233" x="5891213" y="6619875"/>
          <p14:tracePt t="24267" x="5857875" y="6619875"/>
          <p14:tracePt t="24278" x="5842000" y="6586538"/>
          <p14:tracePt t="24289" x="5808663" y="6586538"/>
          <p14:tracePt t="24301" x="5741988" y="6553200"/>
          <p14:tracePt t="24312" x="5726113" y="6519863"/>
          <p14:tracePt t="24324" x="5692775" y="6470650"/>
          <p14:tracePt t="24335" x="5608638" y="6338888"/>
          <p14:tracePt t="24346" x="5510213" y="6172200"/>
          <p14:tracePt t="24368" x="5376863" y="5773738"/>
          <p14:tracePt t="24369" x="5343525" y="5641975"/>
          <p14:tracePt t="24380" x="5343525" y="5441950"/>
          <p14:tracePt t="24391" x="5492750" y="4960938"/>
          <p14:tracePt t="24402" x="5559425" y="4729163"/>
          <p14:tracePt t="24413" x="5808663" y="4065588"/>
          <p14:tracePt t="24424" x="5842000" y="3932238"/>
          <p14:tracePt t="24436" x="5908675" y="3783013"/>
          <p14:tracePt t="24447" x="5957888" y="3649663"/>
          <p14:tracePt t="24458" x="5957888" y="3616325"/>
          <p14:tracePt t="24492" x="5957888" y="3649663"/>
          <p14:tracePt t="24515" x="5924550" y="3700463"/>
          <p14:tracePt t="24526" x="5908675" y="3783013"/>
          <p14:tracePt t="24537" x="5842000" y="3898900"/>
          <p14:tracePt t="24551" x="5775325" y="3998913"/>
          <p14:tracePt t="24560" x="5492750" y="4495800"/>
          <p14:tracePt t="24570" x="5392738" y="4613275"/>
          <p14:tracePt t="24584" x="5276850" y="4745038"/>
          <p14:tracePt t="24593" x="5111750" y="4894263"/>
          <p14:tracePt t="24605" x="5094288" y="4911725"/>
          <p14:tracePt t="24617" x="5045075" y="4927600"/>
          <p14:tracePt t="24627" x="5027613" y="4927600"/>
          <p14:tracePt t="24649" x="4995863" y="4960938"/>
          <p14:tracePt t="24672" x="4945063" y="5027613"/>
          <p14:tracePt t="24685" x="4929188" y="5043488"/>
          <p14:tracePt t="24695" x="4929188" y="5076825"/>
          <p14:tracePt t="24705" x="4911725" y="5127625"/>
          <p14:tracePt t="24718" x="4911725" y="5143500"/>
          <p14:tracePt t="24728" x="4978400" y="5276850"/>
          <p14:tracePt t="24739" x="5027613" y="5310188"/>
          <p14:tracePt t="24751" x="5060950" y="5359400"/>
          <p14:tracePt t="24762" x="5178425" y="5475288"/>
          <p14:tracePt t="24774" x="5327650" y="5491163"/>
          <p14:tracePt t="24785" x="5510213" y="5491163"/>
          <p14:tracePt t="24795" x="5575300" y="5491163"/>
          <p14:tracePt t="24807" x="5675313" y="5475288"/>
          <p14:tracePt t="24820" x="5842000" y="5475288"/>
          <p14:tracePt t="24840" x="5808663" y="5524500"/>
          <p14:tracePt t="24852" x="5791200" y="5608638"/>
          <p14:tracePt t="24863" x="5726113" y="5707063"/>
          <p14:tracePt t="24886" x="5492750" y="6072188"/>
          <p14:tracePt t="24886" x="5276850" y="6338888"/>
          <p14:tracePt t="24897" x="4929188" y="6786563"/>
          <p14:tracePt t="24908" x="4695825" y="6985000"/>
          <p14:tracePt t="24919" x="4579938" y="7134225"/>
          <p14:tracePt t="24931" x="3916363" y="7815263"/>
          <p14:tracePt t="24941" x="3783013" y="7931150"/>
          <p14:tracePt t="24953" x="3036888" y="8694738"/>
          <p14:tracePt t="24964" x="2854325" y="8877300"/>
          <p14:tracePt t="24975" x="2705100" y="9026525"/>
          <p14:tracePt t="24987" x="2273300" y="9391650"/>
          <p14:tracePt t="25001" x="2224088" y="9440863"/>
          <p14:tracePt t="25009" x="1941513" y="9556750"/>
          <p14:tracePt t="25021" x="1892300" y="9590088"/>
          <p14:tracePt t="25034" x="1825625" y="9605963"/>
          <p14:tracePt t="25043" x="1676400" y="9639300"/>
          <p14:tracePt t="25066" x="1658938" y="9639300"/>
          <p14:tracePt t="25076" x="1643063" y="9639300"/>
          <p14:tracePt t="25088" x="1609725" y="9605963"/>
          <p14:tracePt t="25101" x="1443038" y="9523413"/>
          <p14:tracePt t="25111" x="1377950" y="9440863"/>
          <p14:tracePt t="25122" x="1327150" y="9424988"/>
          <p14:tracePt t="25134" x="1095375" y="9242425"/>
          <p14:tracePt t="25144" x="1046163" y="9191625"/>
          <p14:tracePt t="25156" x="812800" y="9042400"/>
          <p14:tracePt t="25168" x="763588" y="9009063"/>
          <p14:tracePt t="25178" x="730250" y="8959850"/>
          <p14:tracePt t="25189" x="630238" y="8843963"/>
          <p14:tracePt t="25201" x="614363" y="8759825"/>
          <p14:tracePt t="25211" x="614363" y="8610600"/>
          <p14:tracePt t="25224" x="614363" y="8512175"/>
          <p14:tracePt t="25234" x="647700" y="8345488"/>
          <p14:tracePt t="25245" x="763588" y="7897813"/>
          <p14:tracePt t="25257" x="846138" y="7781925"/>
          <p14:tracePt t="25268" x="1077913" y="7416800"/>
          <p14:tracePt t="25279" x="1162050" y="7300913"/>
          <p14:tracePt t="25290" x="1244600" y="7200900"/>
          <p14:tracePt t="25302" x="1427163" y="7018338"/>
          <p14:tracePt t="25325" x="1643063" y="6869113"/>
          <p14:tracePt t="25335" x="1658938" y="6853238"/>
          <p14:tracePt t="25347" x="1725613" y="6819900"/>
          <p14:tracePt t="25381" x="1776413" y="6819900"/>
          <p14:tracePt t="25392" x="1825625" y="6869113"/>
          <p14:tracePt t="25403" x="1874838" y="6918325"/>
          <p14:tracePt t="25414" x="1990725" y="7034213"/>
          <p14:tracePt t="25426" x="2008188" y="7067550"/>
          <p14:tracePt t="25437" x="2141538" y="7185025"/>
          <p14:tracePt t="25451" x="2190750" y="7250113"/>
          <p14:tracePt t="25459" x="2306638" y="7334250"/>
          <p14:tracePt t="25470" x="2589213" y="7532688"/>
          <p14:tracePt t="25484" x="2655888" y="7599363"/>
          <p14:tracePt t="25493" x="3021013" y="7781925"/>
          <p14:tracePt t="25504" x="3170238" y="7881938"/>
          <p14:tracePt t="25518" x="3335338" y="7947025"/>
          <p14:tracePt t="25527" x="3551238" y="8113713"/>
          <p14:tracePt t="25538" x="3617913" y="8180388"/>
          <p14:tracePt t="25551" x="3667125" y="8329613"/>
          <p14:tracePt t="25572" x="3667125" y="8445500"/>
          <p14:tracePt t="25585" x="3600450" y="8643938"/>
          <p14:tracePt t="25606" x="3219450" y="9274175"/>
          <p14:tracePt t="25618" x="3136900" y="9424988"/>
          <p14:tracePt t="25641" x="2538413" y="10055225"/>
          <p14:tracePt t="25708" x="1543050" y="10237788"/>
          <p14:tracePt t="25729" x="1046163" y="10037763"/>
          <p14:tracePt t="25741" x="928688" y="9888538"/>
          <p14:tracePt t="25752" x="796925" y="9590088"/>
          <p14:tracePt t="25763" x="730250" y="9424988"/>
          <p14:tracePt t="25775" x="681038" y="9242425"/>
          <p14:tracePt t="25797" x="647700" y="8959850"/>
          <p14:tracePt t="25797" x="681038" y="8877300"/>
          <p14:tracePt t="25808" x="763588" y="8628063"/>
          <p14:tracePt t="25819" x="863600" y="8494713"/>
          <p14:tracePt t="25831" x="962025" y="8345488"/>
          <p14:tracePt t="25842" x="1195388" y="8013700"/>
          <p14:tracePt t="25853" x="1277938" y="7881938"/>
          <p14:tracePt t="25864" x="1493838" y="7648575"/>
          <p14:tracePt t="25875" x="1609725" y="7548563"/>
          <p14:tracePt t="25887" x="1676400" y="7466013"/>
          <p14:tracePt t="25898" x="1825625" y="7316788"/>
          <p14:tracePt t="25909" x="1908175" y="7267575"/>
          <p14:tracePt t="25932" x="2124075" y="7185025"/>
          <p14:tracePt t="25943" x="2239963" y="7185025"/>
          <p14:tracePt t="25954" x="2538413" y="7250113"/>
          <p14:tracePt t="25977" x="3103563" y="7599363"/>
          <p14:tracePt t="25988" x="3219450" y="7666038"/>
          <p14:tracePt t="26001" x="3268663" y="7731125"/>
          <p14:tracePt t="26022" x="3484563" y="7947025"/>
          <p14:tracePt t="26022" x="3502025" y="7980363"/>
          <p14:tracePt t="26034" x="3551238" y="8180388"/>
          <p14:tracePt t="26044" x="3551238" y="8345488"/>
          <p14:tracePt t="26056" x="3551238" y="8445500"/>
          <p14:tracePt t="26068" x="3484563" y="8694738"/>
          <p14:tracePt t="26078" x="3386138" y="8859838"/>
          <p14:tracePt t="26089" x="3252788" y="9075738"/>
          <p14:tracePt t="26101" x="3103563" y="9209088"/>
          <p14:tracePt t="26112" x="3036888" y="9274175"/>
          <p14:tracePt t="26124" x="2921000" y="9358313"/>
          <p14:tracePt t="26135" x="2921000" y="9374188"/>
          <p14:tracePt t="26145" x="2854325" y="9391650"/>
          <p14:tracePt t="26157" x="2820988" y="9391650"/>
          <p14:tracePt t="26179" x="2738438" y="9391650"/>
          <p14:tracePt t="26191" x="2738438" y="9374188"/>
          <p14:tracePt t="26202" x="2705100" y="9358313"/>
          <p14:tracePt t="26224" x="2705100" y="9324975"/>
          <p14:tracePt t="26326" x="2689225" y="9307513"/>
          <p14:tracePt t="26384" x="2705100" y="9307513"/>
          <p14:tracePt t="26439" x="2738438" y="9307513"/>
          <p14:tracePt t="26453" x="2754313" y="9307513"/>
          <p14:tracePt t="26461" x="3021013" y="9091613"/>
          <p14:tracePt t="26472" x="3152775" y="8926513"/>
          <p14:tracePt t="26484" x="3484563" y="8643938"/>
          <p14:tracePt t="26494" x="4597400" y="7699375"/>
          <p14:tracePt t="26506" x="4945063" y="7432675"/>
          <p14:tracePt t="26518" x="6256338" y="6570663"/>
          <p14:tracePt t="26528" x="6588125" y="6354763"/>
          <p14:tracePt t="26539" x="7069138" y="6072188"/>
          <p14:tracePt t="26551" x="8547100" y="5210175"/>
          <p14:tracePt t="26562" x="8994775" y="4927600"/>
          <p14:tracePt t="26575" x="10437813" y="4098925"/>
          <p14:tracePt t="26585" x="10820400" y="3898900"/>
          <p14:tracePt t="26596" x="11134725" y="3733800"/>
          <p14:tracePt t="26607" x="11733213" y="3433763"/>
          <p14:tracePt t="26618" x="11815763" y="3417888"/>
          <p14:tracePt t="26629" x="11998325" y="3351213"/>
          <p14:tracePt t="26641" x="12031663" y="3351213"/>
          <p14:tracePt t="26664" x="11998325" y="3351213"/>
          <p14:tracePt t="26889" x="11982450" y="3368675"/>
          <p14:tracePt t="26911" x="11815763" y="3467100"/>
          <p14:tracePt t="26922" x="11766550" y="3500438"/>
          <p14:tracePt t="26935" x="11682413" y="3584575"/>
          <p14:tracePt t="26944" x="11417300" y="3767138"/>
          <p14:tracePt t="26956" x="11301413" y="3816350"/>
          <p14:tracePt t="26968" x="11234738" y="3883025"/>
          <p14:tracePt t="26978" x="11118850" y="3898900"/>
          <p14:tracePt t="26989" x="11102975" y="3932238"/>
          <p14:tracePt t="27001" x="11018838" y="3932238"/>
          <p14:tracePt t="27046" x="11002963" y="3932238"/>
          <p14:tracePt t="27069" x="10969625" y="3898900"/>
          <p14:tracePt t="27091" x="10936288" y="3865563"/>
          <p14:tracePt t="27113" x="10902950" y="3865563"/>
          <p14:tracePt t="27136" x="10887075" y="3832225"/>
          <p14:tracePt t="27169" x="10836275" y="3783013"/>
          <p14:tracePt t="27180" x="10787063" y="3783013"/>
          <p14:tracePt t="27192" x="10737850" y="3767138"/>
          <p14:tracePt t="27214" x="10620375" y="3733800"/>
          <p14:tracePt t="27218" x="10604500" y="3733800"/>
          <p14:tracePt t="27226" x="10537825" y="3716338"/>
          <p14:tracePt t="27236" x="10488613" y="3700463"/>
          <p14:tracePt t="27251" x="10471150" y="3700463"/>
          <p14:tracePt t="27259" x="10421938" y="3667125"/>
          <p14:tracePt t="27327" x="10437813" y="3667125"/>
          <p14:tracePt t="27339" x="10471150" y="3667125"/>
          <p14:tracePt t="27351" x="10504488" y="3649663"/>
          <p14:tracePt t="27361" x="10555288" y="3616325"/>
          <p14:tracePt t="27372" x="10620375" y="3600450"/>
          <p14:tracePt t="27385" x="10737850" y="3600450"/>
          <p14:tracePt t="27394" x="11002963" y="3600450"/>
          <p14:tracePt t="27406" x="11118850" y="3600450"/>
          <p14:tracePt t="27418" x="11234738" y="3600450"/>
          <p14:tracePt t="27437" x="11483975" y="3616325"/>
          <p14:tracePt t="27452" x="11533188" y="3649663"/>
          <p14:tracePt t="27519" x="11517313" y="3649663"/>
          <p14:tracePt t="27530" x="11517313" y="3667125"/>
          <p14:tracePt t="27541" x="11350625" y="3716338"/>
          <p14:tracePt t="27552" x="11301413" y="3716338"/>
          <p14:tracePt t="27563" x="11234738" y="3733800"/>
          <p14:tracePt t="27574" x="11102975" y="3767138"/>
          <p14:tracePt t="27586" x="11052175" y="3783013"/>
          <p14:tracePt t="27596" x="10836275" y="3832225"/>
          <p14:tracePt t="27608" x="10787063" y="3865563"/>
          <p14:tracePt t="27619" x="10737850" y="3883025"/>
          <p14:tracePt t="27642" x="10653713" y="3932238"/>
          <p14:tracePt t="27699" x="10620375" y="3932238"/>
          <p14:tracePt t="27721" x="10604500" y="3932238"/>
          <p14:tracePt t="27734" x="10604500" y="3948113"/>
          <p14:tracePt t="27754" x="10587038" y="3948113"/>
          <p14:tracePt t="27768" x="10537825" y="3998913"/>
          <p14:tracePt t="27777" x="10504488" y="3998913"/>
          <p14:tracePt t="27799" x="10488613" y="4014788"/>
          <p14:tracePt t="27834" x="10471150" y="4048125"/>
          <p14:tracePt t="27844" x="10471150" y="4065588"/>
          <p14:tracePt t="27856" x="10421938" y="4114800"/>
          <p14:tracePt t="27868" x="10421938" y="4130675"/>
          <p14:tracePt t="27878" x="10388600" y="4164013"/>
          <p14:tracePt t="27934" x="10372725" y="4164013"/>
          <p14:tracePt t="27970" x="10372725" y="4181475"/>
          <p14:tracePt t="28047" x="10388600" y="4181475"/>
          <p14:tracePt t="28058" x="10471150" y="4214813"/>
          <p14:tracePt t="28070" x="10704513" y="4214813"/>
          <p14:tracePt t="28081" x="11069638" y="4214813"/>
          <p14:tracePt t="28091" x="11252200" y="4214813"/>
          <p14:tracePt t="28105" x="11533188" y="4214813"/>
          <p14:tracePt t="28114" x="11699875" y="4214813"/>
          <p14:tracePt t="28127" x="11799888" y="4214813"/>
          <p14:tracePt t="28137" x="11964988" y="4248150"/>
          <p14:tracePt t="28151" x="11982450" y="4248150"/>
          <p14:tracePt t="28159" x="11982450" y="4281488"/>
          <p14:tracePt t="28283" x="11964988" y="4281488"/>
          <p14:tracePt t="28305" x="11931650" y="4281488"/>
          <p14:tracePt t="28318" x="11915775" y="4281488"/>
          <p14:tracePt t="28329" x="11882438" y="4297363"/>
          <p14:tracePt t="28339" x="11799888" y="4346575"/>
          <p14:tracePt t="28351" x="11749088" y="4379913"/>
          <p14:tracePt t="28362" x="11599863" y="4462463"/>
          <p14:tracePt t="28372" x="11566525" y="4513263"/>
          <p14:tracePt t="28384" x="11533188" y="4562475"/>
          <p14:tracePt t="28397" x="11350625" y="4745038"/>
          <p14:tracePt t="28407" x="11234738" y="4894263"/>
          <p14:tracePt t="28420" x="11018838" y="5094288"/>
          <p14:tracePt t="28429" x="10952163" y="5127625"/>
          <p14:tracePt t="28442" x="10887075" y="5159375"/>
          <p14:tracePt t="28452" x="10737850" y="5243513"/>
          <p14:tracePt t="28464" x="10704513" y="5243513"/>
          <p14:tracePt t="28474" x="10671175" y="5243513"/>
          <p14:tracePt t="28530" x="10653713" y="5243513"/>
          <p14:tracePt t="28552" x="10620375" y="5210175"/>
          <p14:tracePt t="28564" x="10604500" y="5192713"/>
          <p14:tracePt t="28575" x="10587038" y="5192713"/>
          <p14:tracePt t="28587" x="10587038" y="5159375"/>
          <p14:tracePt t="28597" x="10555288" y="5159375"/>
          <p14:tracePt t="28654" x="10537825" y="5159375"/>
          <p14:tracePt t="28734" x="10555288" y="5159375"/>
          <p14:tracePt t="28755" x="10587038" y="5159375"/>
          <p14:tracePt t="28768" x="10620375" y="5192713"/>
          <p14:tracePt t="28777" x="10704513" y="5192713"/>
          <p14:tracePt t="28789" x="10887075" y="5210175"/>
          <p14:tracePt t="28801" x="10952163" y="5210175"/>
          <p14:tracePt t="28811" x="11102975" y="5243513"/>
          <p14:tracePt t="28822" x="11285538" y="5259388"/>
          <p14:tracePt t="28835" x="11350625" y="5276850"/>
          <p14:tracePt t="28845" x="11483975" y="5310188"/>
          <p14:tracePt t="28857" x="11517313" y="5310188"/>
          <p14:tracePt t="28868" x="11533188" y="5310188"/>
          <p14:tracePt t="28890" x="11566525" y="5310188"/>
          <p14:tracePt t="29409" x="11583988" y="5310188"/>
          <p14:tracePt t="29442" x="11682413" y="5326063"/>
          <p14:tracePt t="29453" x="11699875" y="5326063"/>
          <p14:tracePt t="29468" x="11766550" y="5359400"/>
          <p14:tracePt t="29475" x="11864975" y="5359400"/>
          <p14:tracePt t="29499" x="12031663" y="5359400"/>
          <p14:tracePt t="29509" x="12047538" y="5359400"/>
          <p14:tracePt t="29532" x="12114213" y="5359400"/>
          <p14:tracePt t="29554" x="12147550" y="5326063"/>
          <p14:tracePt t="29577" x="12165013" y="5326063"/>
          <p14:tracePt t="29588" x="12263438" y="5310188"/>
          <p14:tracePt t="29601" x="12330113" y="5276850"/>
          <p14:tracePt t="29611" x="12612688" y="5326063"/>
          <p14:tracePt t="29825" x="12612688" y="5259388"/>
          <p14:tracePt t="29825" x="12595225" y="5159375"/>
          <p14:tracePt t="29836" x="12546013" y="5127625"/>
          <p14:tracePt t="29847" x="12479338" y="5127625"/>
          <p14:tracePt t="29858" x="12379325" y="5094288"/>
          <p14:tracePt t="29869" x="12263438" y="5043488"/>
          <p14:tracePt t="29881" x="12196763" y="5043488"/>
          <p14:tracePt t="29892" x="12147550" y="5027613"/>
          <p14:tracePt t="29904" x="12080875" y="5010150"/>
          <p14:tracePt t="29914" x="12080875" y="4976813"/>
          <p14:tracePt t="29926" x="12031663" y="4911725"/>
          <p14:tracePt t="29937" x="11998325" y="4860925"/>
          <p14:tracePt t="29951" x="11964988" y="4811713"/>
          <p14:tracePt t="29959" x="11882438" y="4695825"/>
          <p14:tracePt t="29982" x="11749088" y="4397375"/>
          <p14:tracePt t="29993" x="11733213" y="4330700"/>
          <p14:tracePt t="30004" x="11599863" y="4114800"/>
          <p14:tracePt t="30018" x="11583988" y="4065588"/>
          <p14:tracePt t="30027" x="11583988" y="4014788"/>
          <p14:tracePt t="30038" x="11566525" y="3948113"/>
          <p14:tracePt t="30051" x="11533188" y="3932238"/>
          <p14:tracePt t="30072" x="11517313" y="3883025"/>
          <p14:tracePt t="30084" x="11517313" y="3865563"/>
          <p14:tracePt t="30094" x="11468100" y="3816350"/>
          <p14:tracePt t="30116" x="11450638" y="3816350"/>
          <p14:tracePt t="30128" x="11450638" y="3783013"/>
          <p14:tracePt t="30139" x="11417300" y="3783013"/>
          <p14:tracePt t="30151" x="11368088" y="3767138"/>
          <p14:tracePt t="30161" x="11350625" y="3733800"/>
          <p14:tracePt t="30174" x="11334750" y="3733800"/>
          <p14:tracePt t="30185" x="11285538" y="3716338"/>
          <p14:tracePt t="30207" x="11252200" y="3716338"/>
          <p14:tracePt t="30219" x="11218863" y="3716338"/>
          <p14:tracePt t="30229" x="11168063" y="3716338"/>
          <p14:tracePt t="30241" x="11069638" y="3716338"/>
          <p14:tracePt t="30252" x="11052175" y="3716338"/>
          <p14:tracePt t="30263" x="10902950" y="3716338"/>
          <p14:tracePt t="30274" x="10887075" y="3716338"/>
          <p14:tracePt t="30286" x="10853738" y="3716338"/>
          <p14:tracePt t="30297" x="10787063" y="3700463"/>
          <p14:tracePt t="30308" x="10769600" y="3700463"/>
          <p14:tracePt t="30319" x="10737850" y="3700463"/>
          <p14:tracePt t="30364" x="10720388" y="3700463"/>
          <p14:tracePt t="30386" x="10720388" y="3667125"/>
          <p14:tracePt t="30450" x="10704513" y="3667125"/>
          <p14:tracePt t="30567" x="10720388" y="3667125"/>
          <p14:tracePt t="30579" x="10737850" y="3700463"/>
          <p14:tracePt t="30589" x="10787063" y="3700463"/>
          <p14:tracePt t="30602" x="10820400" y="3700463"/>
          <p14:tracePt t="30624" x="10969625" y="3700463"/>
          <p14:tracePt t="30635" x="11052175" y="3700463"/>
          <p14:tracePt t="30646" x="11069638" y="3700463"/>
          <p14:tracePt t="30657" x="11102975" y="3700463"/>
          <p14:tracePt t="30669" x="11102975" y="3667125"/>
          <p14:tracePt t="30702" x="11118850" y="3667125"/>
          <p14:tracePt t="30747" x="11134725" y="3667125"/>
          <p14:tracePt t="30781" x="11168063" y="3667125"/>
          <p14:tracePt t="30793" x="11185525" y="3667125"/>
          <p14:tracePt t="30804" x="11234738" y="3667125"/>
          <p14:tracePt t="30814" x="11252200" y="3667125"/>
          <p14:tracePt t="30826" x="11285538" y="3667125"/>
          <p14:tracePt t="30837" x="11334750" y="3667125"/>
          <p14:tracePt t="30872" x="11350625" y="3667125"/>
          <p14:tracePt t="30872" x="11368088" y="3667125"/>
          <p14:tracePt t="31355" x="11368088" y="3649663"/>
          <p14:tracePt t="31377" x="11368088" y="3616325"/>
          <p14:tracePt t="34372" x="11401425" y="3649663"/>
          <p14:tracePt t="34381" x="11401425" y="3667125"/>
          <p14:tracePt t="34393" x="11483975" y="3733800"/>
          <p14:tracePt t="34418" x="11599863" y="3816350"/>
          <p14:tracePt t="34425" x="11682413" y="3865563"/>
          <p14:tracePt t="34438" x="11766550" y="3898900"/>
          <p14:tracePt t="34471" x="11815763" y="3898900"/>
          <p14:tracePt t="34484" x="11849100" y="3883025"/>
          <p14:tracePt t="34493" x="11864975" y="3883025"/>
          <p14:tracePt t="34505" x="11882438" y="3883025"/>
          <p14:tracePt t="34518" x="11882438" y="3865563"/>
          <p14:tracePt t="34527" x="11964988" y="3832225"/>
          <p14:tracePt t="34538" x="11982450" y="3816350"/>
          <p14:tracePt t="34561" x="12047538" y="3783013"/>
          <p14:tracePt t="34751" x="12031663" y="3783013"/>
          <p14:tracePt t="34809" x="11998325" y="3767138"/>
          <p14:tracePt t="34820" x="11982450" y="3733800"/>
          <p14:tracePt t="34831" x="11982450" y="3716338"/>
          <p14:tracePt t="34843" x="11964988" y="3667125"/>
          <p14:tracePt t="34866" x="11931650" y="3649663"/>
          <p14:tracePt t="34875" x="11931650" y="3616325"/>
          <p14:tracePt t="34899" x="11915775" y="3600450"/>
          <p14:tracePt t="34932" x="11931650" y="3600450"/>
          <p14:tracePt t="34966" x="12047538" y="3600450"/>
          <p14:tracePt t="34976" x="12280900" y="3584575"/>
          <p14:tracePt t="34988" x="12446000" y="3584575"/>
          <p14:tracePt t="35011" x="13142913" y="3584575"/>
          <p14:tracePt t="35022" x="13342938" y="3584575"/>
          <p14:tracePt t="35034" x="13741400" y="3584575"/>
          <p14:tracePt t="35044" x="13939838" y="3584575"/>
          <p14:tracePt t="35056" x="14106525" y="3584575"/>
          <p14:tracePt t="35068" x="14371638" y="3600450"/>
          <p14:tracePt t="35078" x="14438313" y="3600450"/>
          <p14:tracePt t="35089" x="14454188" y="3616325"/>
          <p14:tracePt t="35269" x="14438313" y="3616325"/>
          <p14:tracePt t="35292" x="14289088" y="3616325"/>
          <p14:tracePt t="35303" x="14222413" y="3616325"/>
          <p14:tracePt t="35313" x="13923963" y="3700463"/>
          <p14:tracePt t="35326" x="13757275" y="3716338"/>
          <p14:tracePt t="35336" x="13541375" y="3767138"/>
          <p14:tracePt t="35348" x="12944475" y="3816350"/>
          <p14:tracePt t="35359" x="12777788" y="3865563"/>
          <p14:tracePt t="35370" x="12595225" y="3865563"/>
          <p14:tracePt t="35381" x="12230100" y="3898900"/>
          <p14:tracePt t="35393" x="12114213" y="3898900"/>
          <p14:tracePt t="35404" x="11849100" y="3898900"/>
          <p14:tracePt t="35418" x="11766550" y="3898900"/>
          <p14:tracePt t="35426" x="11733213" y="3898900"/>
          <p14:tracePt t="35438" x="11566525" y="3898900"/>
          <p14:tracePt t="35451" x="11517313" y="3898900"/>
          <p14:tracePt t="35461" x="11450638" y="3898900"/>
          <p14:tracePt t="35483" x="11417300" y="3898900"/>
          <p14:tracePt t="35494" x="11417300" y="3932238"/>
          <p14:tracePt t="35506" x="11401425" y="3932238"/>
          <p14:tracePt t="35550" x="11368088" y="3932238"/>
          <p14:tracePt t="35630" x="11350625" y="3932238"/>
          <p14:tracePt t="35640" x="11334750" y="3932238"/>
          <p14:tracePt t="35652" x="11301413" y="3948113"/>
          <p14:tracePt t="35663" x="11285538" y="3948113"/>
          <p14:tracePt t="35674" x="11252200" y="3948113"/>
          <p14:tracePt t="35686" x="11185525" y="3948113"/>
          <p14:tracePt t="35697" x="11168063" y="3948113"/>
          <p14:tracePt t="35708" x="11134725" y="3948113"/>
          <p14:tracePt t="35719" x="11069638" y="3948113"/>
          <p14:tracePt t="35741" x="11052175" y="3948113"/>
          <p14:tracePt t="35809" x="11069638" y="3948113"/>
          <p14:tracePt t="35821" x="11102975" y="3948113"/>
          <p14:tracePt t="35834" x="11134725" y="3981450"/>
          <p14:tracePt t="35843" x="11185525" y="3981450"/>
          <p14:tracePt t="35854" x="11401425" y="3981450"/>
          <p14:tracePt t="35867" x="11483975" y="3981450"/>
          <p14:tracePt t="35877" x="11583988" y="3981450"/>
          <p14:tracePt t="35888" x="11864975" y="3981450"/>
          <p14:tracePt t="35901" x="11964988" y="3981450"/>
          <p14:tracePt t="35911" x="12114213" y="3981450"/>
          <p14:tracePt t="35922" x="12196763" y="3981450"/>
          <p14:tracePt t="35934" x="12230100" y="3981450"/>
          <p14:tracePt t="35944" x="12280900" y="3981450"/>
          <p14:tracePt t="36025" x="12280900" y="3948113"/>
          <p14:tracePt t="36046" x="12280900" y="3932238"/>
          <p14:tracePt t="36069" x="12280900" y="3898900"/>
          <p14:tracePt t="36091" x="12263438" y="3898900"/>
          <p14:tracePt t="36113" x="12263438" y="3883025"/>
          <p14:tracePt t="36124" x="12230100" y="3865563"/>
          <p14:tracePt t="36146" x="12214225" y="3832225"/>
          <p14:tracePt t="36158" x="12214225" y="3816350"/>
          <p14:tracePt t="36169" x="12165013" y="3783013"/>
          <p14:tracePt t="36180" x="12147550" y="3783013"/>
          <p14:tracePt t="36192" x="12114213" y="3767138"/>
          <p14:tracePt t="36203" x="12098338" y="3733800"/>
          <p14:tracePt t="36226" x="12098338" y="3716338"/>
          <p14:tracePt t="36259" x="12098338" y="3700463"/>
          <p14:tracePt t="36722" x="12080875" y="3700463"/>
          <p14:tracePt t="36736" x="12031663" y="3700463"/>
          <p14:tracePt t="36743" x="11998325" y="3700463"/>
          <p14:tracePt t="36754" x="11931650" y="3716338"/>
          <p14:tracePt t="36767" x="11882438" y="3733800"/>
          <p14:tracePt t="36777" x="11815763" y="3767138"/>
          <p14:tracePt t="36788" x="11733213" y="3783013"/>
          <p14:tracePt t="36801" x="11517313" y="3832225"/>
          <p14:tracePt t="36810" x="11401425" y="3883025"/>
          <p14:tracePt t="36822" x="11168063" y="3998913"/>
          <p14:tracePt t="36834" x="11118850" y="4014788"/>
          <p14:tracePt t="36844" x="11069638" y="4048125"/>
          <p14:tracePt t="36856" x="11052175" y="4048125"/>
          <p14:tracePt t="37025" x="11069638" y="4048125"/>
          <p14:tracePt t="37116" x="11052175" y="4048125"/>
          <p14:tracePt t="37137" x="11018838" y="4065588"/>
          <p14:tracePt t="37151" x="10952163" y="4065588"/>
          <p14:tracePt t="37159" x="10820400" y="4098925"/>
          <p14:tracePt t="37171" x="10421938" y="4181475"/>
          <p14:tracePt t="37184" x="10255250" y="4248150"/>
          <p14:tracePt t="37193" x="9342438" y="4495800"/>
          <p14:tracePt t="37205" x="9077325" y="4579938"/>
          <p14:tracePt t="37218" x="8894763" y="4629150"/>
          <p14:tracePt t="37227" x="8413750" y="4762500"/>
          <p14:tracePt t="37239" x="8297863" y="4795838"/>
          <p14:tracePt t="37250" x="7899400" y="4911725"/>
          <p14:tracePt t="37261" x="7750175" y="4927600"/>
          <p14:tracePt t="37272" x="7567613" y="4976813"/>
          <p14:tracePt t="37284" x="7285038" y="5027613"/>
          <p14:tracePt t="37294" x="7169150" y="5076825"/>
          <p14:tracePt t="37305" x="6937375" y="5094288"/>
          <p14:tracePt t="37318" x="6837363" y="5094288"/>
          <p14:tracePt t="37328" x="6770688" y="5127625"/>
          <p14:tracePt t="37339" x="6605588" y="5127625"/>
          <p14:tracePt t="37351" x="6488113" y="5094288"/>
          <p14:tracePt t="37362" x="6323013" y="5094288"/>
          <p14:tracePt t="37373" x="6289675" y="5076825"/>
          <p14:tracePt t="37384" x="6240463" y="5076825"/>
          <p14:tracePt t="37395" x="6073775" y="5043488"/>
          <p14:tracePt t="37407" x="6024563" y="5043488"/>
          <p14:tracePt t="37419" x="5791200" y="4960938"/>
          <p14:tracePt t="37438" x="5741988" y="4960938"/>
          <p14:tracePt t="37442" x="5726113" y="4927600"/>
          <p14:tracePt t="37453" x="5692775" y="4911725"/>
          <p14:tracePt t="37485" x="5692775" y="4927600"/>
          <p14:tracePt t="37496" x="5692775" y="5010150"/>
          <p14:tracePt t="37509" x="5726113" y="5027613"/>
          <p14:tracePt t="37520" x="5726113" y="5159375"/>
          <p14:tracePt t="37531" x="5726113" y="5259388"/>
          <p14:tracePt t="37542" x="5741988" y="5326063"/>
          <p14:tracePt t="37553" x="5741988" y="5426075"/>
          <p14:tracePt t="37564" x="5791200" y="5608638"/>
          <p14:tracePt t="37576" x="5808663" y="5673725"/>
          <p14:tracePt t="37587" x="5842000" y="5824538"/>
          <p14:tracePt t="37598" x="5842000" y="5840413"/>
          <p14:tracePt t="37609" x="5857875" y="5840413"/>
          <p14:tracePt t="37634" x="5891213" y="5840413"/>
          <p14:tracePt t="37643" x="6007100" y="5773738"/>
          <p14:tracePt t="37655" x="6073775" y="5673725"/>
          <p14:tracePt t="37667" x="6122988" y="5657850"/>
          <p14:tracePt t="37677" x="6372225" y="5408613"/>
          <p14:tracePt t="37688" x="6438900" y="5326063"/>
          <p14:tracePt t="37701" x="6588125" y="5210175"/>
          <p14:tracePt t="37711" x="6637338" y="5192713"/>
          <p14:tracePt t="37722" x="6654800" y="5159375"/>
          <p14:tracePt t="37734" x="6688138" y="5143500"/>
          <p14:tracePt t="37744" x="6704013" y="5143500"/>
          <p14:tracePt t="37778" x="6704013" y="5159375"/>
          <p14:tracePt t="37790" x="6704013" y="5192713"/>
          <p14:tracePt t="37801" x="6704013" y="5243513"/>
          <p14:tracePt t="37812" x="6721475" y="5259388"/>
          <p14:tracePt t="37824" x="6721475" y="5375275"/>
          <p14:tracePt t="37869" x="6754813" y="5408613"/>
          <p14:tracePt t="37913" x="6754813" y="5375275"/>
          <p14:tracePt t="37924" x="6754813" y="5359400"/>
          <p14:tracePt t="37947" x="6688138" y="5243513"/>
          <p14:tracePt t="37958" x="6423025" y="5094288"/>
          <p14:tracePt t="37969" x="6256338" y="5010150"/>
          <p14:tracePt t="37980" x="6091238" y="4960938"/>
          <p14:tracePt t="37992" x="5692775" y="4911725"/>
          <p14:tracePt t="38003" x="5510213" y="4911725"/>
          <p14:tracePt t="38014" x="5094288" y="4976813"/>
          <p14:tracePt t="38025" x="4929188" y="5094288"/>
          <p14:tracePt t="38037" x="4829175" y="5159375"/>
          <p14:tracePt t="38059" x="4762500" y="5276850"/>
          <p14:tracePt t="38070" x="4829175" y="5359400"/>
          <p14:tracePt t="38084" x="4878388" y="5375275"/>
          <p14:tracePt t="38093" x="4929188" y="5408613"/>
          <p14:tracePt t="38104" x="5094288" y="5408613"/>
          <p14:tracePt t="38117" x="5111750" y="5408613"/>
          <p14:tracePt t="38127" x="5376863" y="5310188"/>
          <p14:tracePt t="38138" x="5459413" y="5259388"/>
          <p14:tracePt t="38151" x="5608638" y="5159375"/>
          <p14:tracePt t="38172" x="5924550" y="4911725"/>
          <p14:tracePt t="38184" x="6122988" y="4745038"/>
          <p14:tracePt t="38194" x="6207125" y="4629150"/>
          <p14:tracePt t="38205" x="6289675" y="4562475"/>
          <p14:tracePt t="38217" x="6488113" y="4379913"/>
          <p14:tracePt t="38239" x="6605588" y="4281488"/>
          <p14:tracePt t="38251" x="6637338" y="4281488"/>
          <p14:tracePt t="38274" x="6704013" y="4462463"/>
          <p14:tracePt t="38284" x="6721475" y="4613275"/>
          <p14:tracePt t="38308" x="6819900" y="5027613"/>
          <p14:tracePt t="38329" x="6953250" y="5541963"/>
          <p14:tracePt t="38352" x="7053263" y="5873750"/>
          <p14:tracePt t="38363" x="7069138" y="5889625"/>
          <p14:tracePt t="38374" x="7069138" y="5956300"/>
          <p14:tracePt t="38397" x="7053263" y="6005513"/>
          <p14:tracePt t="38397" x="7035800" y="6038850"/>
          <p14:tracePt t="38431" x="6953250" y="6072188"/>
          <p14:tracePt t="38432" x="6937375" y="6072188"/>
          <p14:tracePt t="38443" x="6870700" y="6072188"/>
          <p14:tracePt t="38453" x="6637338" y="6038850"/>
          <p14:tracePt t="38464" x="6588125" y="6038850"/>
          <p14:tracePt t="38476" x="6438900" y="5956300"/>
          <p14:tracePt t="38487" x="6372225" y="5956300"/>
          <p14:tracePt t="38509" x="6240463" y="5922963"/>
          <p14:tracePt t="38521" x="6207125" y="5922963"/>
          <p14:tracePt t="38534" x="6173788" y="5873750"/>
          <p14:tracePt t="38554" x="6091238" y="5840413"/>
          <p14:tracePt t="38567" x="6073775" y="5840413"/>
          <p14:tracePt t="38589" x="5973763" y="5840413"/>
          <p14:tracePt t="38601" x="5957888" y="5840413"/>
          <p14:tracePt t="38611" x="5908675" y="5873750"/>
          <p14:tracePt t="38622" x="5908675" y="5922963"/>
          <p14:tracePt t="38634" x="5908675" y="6005513"/>
          <p14:tracePt t="38644" x="5908675" y="6238875"/>
          <p14:tracePt t="38656" x="5924550" y="6338888"/>
          <p14:tracePt t="38668" x="5924550" y="6553200"/>
          <p14:tracePt t="38678" x="5924550" y="6586538"/>
          <p14:tracePt t="38689" x="5924550" y="6670675"/>
          <p14:tracePt t="38701" x="5957888" y="6802438"/>
          <p14:tracePt t="38712" x="5957888" y="6819900"/>
          <p14:tracePt t="38724" x="5957888" y="6918325"/>
          <p14:tracePt t="38734" x="5957888" y="6951663"/>
          <p14:tracePt t="38779" x="5924550" y="6869113"/>
          <p14:tracePt t="38791" x="5924550" y="6802438"/>
          <p14:tracePt t="38802" x="5924550" y="6702425"/>
          <p14:tracePt t="38813" x="6057900" y="6403975"/>
          <p14:tracePt t="38825" x="6091238" y="6272213"/>
          <p14:tracePt t="38836" x="6256338" y="5940425"/>
          <p14:tracePt t="38847" x="6323013" y="5873750"/>
          <p14:tracePt t="38858" x="6372225" y="5824538"/>
          <p14:tracePt t="38869" x="6438900" y="5773738"/>
          <p14:tracePt t="38881" x="6488113" y="5773738"/>
          <p14:tracePt t="38892" x="6654800" y="5824538"/>
          <p14:tracePt t="38903" x="6688138" y="5824538"/>
          <p14:tracePt t="38914" x="6721475" y="5840413"/>
          <p14:tracePt t="38926" x="6770688" y="5873750"/>
          <p14:tracePt t="38937" x="6770688" y="5889625"/>
          <p14:tracePt t="38950" x="6819900" y="5956300"/>
          <p14:tracePt t="38959" x="6837363" y="5989638"/>
          <p14:tracePt t="38971" x="6837363" y="6005513"/>
          <p14:tracePt t="38993" x="6770688" y="6188075"/>
          <p14:tracePt t="39004" x="6688138" y="6288088"/>
          <p14:tracePt t="39017" x="6605588" y="6338888"/>
          <p14:tracePt t="39027" x="6588125" y="6338888"/>
          <p14:tracePt t="39038" x="6538913" y="6338888"/>
          <p14:tracePt t="39072" x="6488113" y="6288088"/>
          <p14:tracePt t="39084" x="6488113" y="6272213"/>
          <p14:tracePt t="39094" x="6521450" y="6122988"/>
          <p14:tracePt t="39117" x="6554788" y="6056313"/>
          <p14:tracePt t="39128" x="6654800" y="5989638"/>
          <p14:tracePt t="39139" x="6688138" y="5956300"/>
          <p14:tracePt t="39151" x="6837363" y="5889625"/>
          <p14:tracePt t="39162" x="6886575" y="5873750"/>
          <p14:tracePt t="39174" x="7035800" y="5840413"/>
          <p14:tracePt t="39184" x="7235825" y="5840413"/>
          <p14:tracePt t="39196" x="7335838" y="5840413"/>
          <p14:tracePt t="39207" x="7567613" y="5840413"/>
          <p14:tracePt t="39218" x="7616825" y="5873750"/>
          <p14:tracePt t="39229" x="7667625" y="5873750"/>
          <p14:tracePt t="39241" x="7732713" y="5873750"/>
          <p14:tracePt t="39252" x="7732713" y="5889625"/>
          <p14:tracePt t="39263" x="7683500" y="5922963"/>
          <p14:tracePt t="39274" x="7667625" y="5940425"/>
          <p14:tracePt t="39286" x="7583488" y="5989638"/>
          <p14:tracePt t="39297" x="7434263" y="6072188"/>
          <p14:tracePt t="39308" x="7351713" y="6122988"/>
          <p14:tracePt t="39319" x="7269163" y="6221413"/>
          <p14:tracePt t="39331" x="7169150" y="6305550"/>
          <p14:tracePt t="39354" x="7102475" y="6437313"/>
          <p14:tracePt t="39376" x="7102475" y="6503988"/>
          <p14:tracePt t="39387" x="7102475" y="6519863"/>
          <p14:tracePt t="39401" x="7119938" y="6519863"/>
          <p14:tracePt t="39409" x="7169150" y="6570663"/>
          <p14:tracePt t="39421" x="7185025" y="6586538"/>
          <p14:tracePt t="39434" x="7285038" y="6670675"/>
          <p14:tracePt t="39443" x="7385050" y="6702425"/>
          <p14:tracePt t="39454" x="7400925" y="6702425"/>
          <p14:tracePt t="39467" x="7567613" y="6753225"/>
          <p14:tracePt t="39477" x="7616825" y="6786563"/>
          <p14:tracePt t="39488" x="7683500" y="6786563"/>
          <p14:tracePt t="39501" x="7683500" y="6802438"/>
          <p14:tracePt t="39544" x="7683500" y="6786563"/>
          <p14:tracePt t="39567" x="7667625" y="6786563"/>
          <p14:tracePt t="39578" x="7667625" y="6753225"/>
          <p14:tracePt t="39635" x="7583488" y="6753225"/>
          <p14:tracePt t="39646" x="7567613" y="6753225"/>
          <p14:tracePt t="39657" x="7518400" y="6753225"/>
          <p14:tracePt t="39679" x="7500938" y="6753225"/>
          <p14:tracePt t="39691" x="7451725" y="6786563"/>
          <p14:tracePt t="39702" x="7434263" y="6802438"/>
          <p14:tracePt t="39713" x="7400925" y="6802438"/>
          <p14:tracePt t="39724" x="7335838" y="6853238"/>
          <p14:tracePt t="39736" x="7318375" y="6869113"/>
          <p14:tracePt t="39747" x="7218363" y="6902450"/>
          <p14:tracePt t="39769" x="7185025" y="6902450"/>
          <p14:tracePt t="39781" x="7119938" y="6918325"/>
          <p14:tracePt t="39792" x="7069138" y="6918325"/>
          <p14:tracePt t="39817" x="6886575" y="6918325"/>
          <p14:tracePt t="39826" x="6819900" y="6918325"/>
          <p14:tracePt t="39836" x="6637338" y="6918325"/>
          <p14:tracePt t="39850" x="6554788" y="6918325"/>
          <p14:tracePt t="39859" x="6438900" y="6918325"/>
          <p14:tracePt t="39871" x="6423025" y="6918325"/>
          <p14:tracePt t="39906" x="6356350" y="6902450"/>
          <p14:tracePt t="39909" x="6356350" y="6869113"/>
          <p14:tracePt t="39918" x="6305550" y="6819900"/>
          <p14:tracePt t="39927" x="6305550" y="6802438"/>
          <p14:tracePt t="39939" x="6289675" y="6802438"/>
          <p14:tracePt t="39950" x="6240463" y="6702425"/>
          <p14:tracePt t="39961" x="6240463" y="6686550"/>
          <p14:tracePt t="39972" x="6240463" y="6619875"/>
          <p14:tracePt t="39984" x="6256338" y="6570663"/>
          <p14:tracePt t="39994" x="6289675" y="6519863"/>
          <p14:tracePt t="40006" x="6356350" y="6437313"/>
          <p14:tracePt t="40017" x="6405563" y="6388100"/>
          <p14:tracePt t="40028" x="6488113" y="6272213"/>
          <p14:tracePt t="40041" x="6521450" y="6221413"/>
          <p14:tracePt t="40051" x="6538913" y="6221413"/>
          <p14:tracePt t="40062" x="6554788" y="6156325"/>
          <p14:tracePt t="40175" x="6554788" y="6172200"/>
          <p14:tracePt t="40186" x="6554788" y="6221413"/>
          <p14:tracePt t="40197" x="6554788" y="6288088"/>
          <p14:tracePt t="40209" x="6554788" y="6354763"/>
          <p14:tracePt t="40219" x="6554788" y="6437313"/>
          <p14:tracePt t="40231" x="6554788" y="6553200"/>
          <p14:tracePt t="40242" x="6554788" y="6586538"/>
          <p14:tracePt t="40254" x="6554788" y="6619875"/>
          <p14:tracePt t="40276" x="6554788" y="6637338"/>
          <p14:tracePt t="40321" x="6554788" y="6619875"/>
          <p14:tracePt t="40344" x="6588125" y="6586538"/>
          <p14:tracePt t="40354" x="6605588" y="6586538"/>
          <p14:tracePt t="40367" x="6654800" y="6570663"/>
          <p14:tracePt t="40377" x="6654800" y="6553200"/>
          <p14:tracePt t="40390" x="6688138" y="6553200"/>
          <p14:tracePt t="40401" x="6688138" y="6570663"/>
          <p14:tracePt t="40422" x="6688138" y="6586538"/>
          <p14:tracePt t="40433" x="6654800" y="6586538"/>
          <p14:tracePt t="40450" x="6637338" y="6619875"/>
          <p14:tracePt t="40457" x="6554788" y="6686550"/>
          <p14:tracePt t="40467" x="6521450" y="6686550"/>
          <p14:tracePt t="40480" x="6488113" y="6686550"/>
          <p14:tracePt t="40489" x="6438900" y="6702425"/>
          <p14:tracePt t="40501" x="6423025" y="6702425"/>
          <p14:tracePt t="40524" x="6372225" y="6702425"/>
          <p14:tracePt t="40535" x="6372225" y="6686550"/>
          <p14:tracePt t="40547" x="6356350" y="6586538"/>
          <p14:tracePt t="40557" x="6356350" y="6553200"/>
          <p14:tracePt t="40570" x="6372225" y="6338888"/>
          <p14:tracePt t="40579" x="6405563" y="6305550"/>
          <p14:tracePt t="40591" x="6438900" y="6272213"/>
          <p14:tracePt t="40602" x="6538913" y="6238875"/>
          <p14:tracePt t="40624" x="6588125" y="6238875"/>
          <p14:tracePt t="40635" x="6605588" y="6288088"/>
          <p14:tracePt t="40647" x="6637338" y="6338888"/>
          <p14:tracePt t="40657" x="6688138" y="6454775"/>
          <p14:tracePt t="40669" x="6688138" y="6470650"/>
          <p14:tracePt t="40684" x="6704013" y="6570663"/>
          <p14:tracePt t="40691" x="6704013" y="6619875"/>
          <p14:tracePt t="40703" x="6704013" y="6637338"/>
          <p14:tracePt t="40726" x="6688138" y="6702425"/>
          <p14:tracePt t="40727" x="6654800" y="6735763"/>
          <p14:tracePt t="40737" x="6605588" y="6753225"/>
          <p14:tracePt t="40750" x="6588125" y="6753225"/>
          <p14:tracePt t="40770" x="6521450" y="6753225"/>
          <p14:tracePt t="40783" x="6472238" y="6735763"/>
          <p14:tracePt t="40792" x="6405563" y="6637338"/>
          <p14:tracePt t="40804" x="6372225" y="6637338"/>
          <p14:tracePt t="40817" x="6372225" y="6619875"/>
          <p14:tracePt t="40827" x="6305550" y="6570663"/>
          <p14:tracePt t="40841" x="6289675" y="6570663"/>
          <p14:tracePt t="40851" x="6240463" y="6519863"/>
          <p14:tracePt t="40861" x="6207125" y="6519863"/>
          <p14:tracePt t="40872" x="6207125" y="6503988"/>
          <p14:tracePt t="40885" x="6173788" y="6454775"/>
          <p14:tracePt t="40894" x="6140450" y="6437313"/>
          <p14:tracePt t="40905" x="6091238" y="6388100"/>
          <p14:tracePt t="40928" x="6091238" y="6338888"/>
          <p14:tracePt t="40939" x="6091238" y="6305550"/>
          <p14:tracePt t="40951" x="6091238" y="6288088"/>
          <p14:tracePt t="40972" x="6091238" y="6272213"/>
          <p14:tracePt t="41017" x="6122988" y="6272213"/>
          <p14:tracePt t="41029" x="6122988" y="6305550"/>
          <p14:tracePt t="41040" x="6140450" y="6354763"/>
          <p14:tracePt t="41052" x="6173788" y="6454775"/>
          <p14:tracePt t="41062" x="6189663" y="6553200"/>
          <p14:tracePt t="41075" x="6189663" y="6670675"/>
          <p14:tracePt t="41085" x="6173788" y="6902450"/>
          <p14:tracePt t="41096" x="6122988" y="6951663"/>
          <p14:tracePt t="41107" x="6057900" y="7085013"/>
          <p14:tracePt t="41120" x="6024563" y="7085013"/>
          <p14:tracePt t="41142" x="6007100" y="7085013"/>
          <p14:tracePt t="41164" x="6007100" y="7067550"/>
          <p14:tracePt t="41177" x="5973763" y="6985000"/>
          <p14:tracePt t="41187" x="5973763" y="6951663"/>
          <p14:tracePt t="41200" x="6007100" y="6753225"/>
          <p14:tracePt t="41209" x="6024563" y="6670675"/>
          <p14:tracePt t="41220" x="6073775" y="6586538"/>
          <p14:tracePt t="41233" x="6091238" y="6586538"/>
          <p14:tracePt t="41242" x="6122988" y="6570663"/>
          <p14:tracePt t="41254" x="6240463" y="6553200"/>
          <p14:tracePt t="41267" x="6372225" y="6570663"/>
          <p14:tracePt t="41276" x="6605588" y="6619875"/>
          <p14:tracePt t="41287" x="6688138" y="6670675"/>
          <p14:tracePt t="41301" x="6721475" y="6670675"/>
          <p14:tracePt t="41310" x="6770688" y="6702425"/>
          <p14:tracePt t="41322" x="6770688" y="6735763"/>
          <p14:tracePt t="41344" x="6770688" y="6753225"/>
          <p14:tracePt t="41355" x="6754813" y="6753225"/>
          <p14:tracePt t="41400" x="6754813" y="6735763"/>
          <p14:tracePt t="41412" x="6721475" y="6702425"/>
          <p14:tracePt t="41422" x="6721475" y="6619875"/>
          <p14:tracePt t="41434" x="6721475" y="6586538"/>
          <p14:tracePt t="41445" x="6770688" y="6553200"/>
          <p14:tracePt t="41457" x="6804025" y="6519863"/>
          <p14:tracePt t="41469" x="6819900" y="6519863"/>
          <p14:tracePt t="41479" x="6919913" y="6503988"/>
          <p14:tracePt t="41490" x="6937375" y="6503988"/>
          <p14:tracePt t="41503" x="7053263" y="6503988"/>
          <p14:tracePt t="41512" x="7119938" y="6519863"/>
          <p14:tracePt t="41524" x="7218363" y="6570663"/>
          <p14:tracePt t="41535" x="7335838" y="6670675"/>
          <p14:tracePt t="41546" x="7335838" y="6686550"/>
          <p14:tracePt t="41557" x="7351713" y="6686550"/>
          <p14:tracePt t="41570" x="7351713" y="6786563"/>
          <p14:tracePt t="41602" x="7351713" y="6802438"/>
          <p14:tracePt t="41647" x="7351713" y="6819900"/>
          <p14:tracePt t="41659" x="7351713" y="6853238"/>
          <p14:tracePt t="41682" x="7385050" y="6902450"/>
          <p14:tracePt t="41705" x="7400925" y="6951663"/>
          <p14:tracePt t="41727" x="7434263" y="6969125"/>
          <p14:tracePt t="41749" x="7451725" y="6969125"/>
          <p14:tracePt t="41761" x="7583488" y="6902450"/>
          <p14:tracePt t="41772" x="7667625" y="6869113"/>
          <p14:tracePt t="41784" x="7799388" y="6802438"/>
          <p14:tracePt t="41795" x="8066088" y="6686550"/>
          <p14:tracePt t="41805" x="8197850" y="6619875"/>
          <p14:tracePt t="41817" x="8828088" y="6288088"/>
          <p14:tracePt t="41828" x="9077325" y="6156325"/>
          <p14:tracePt t="41840" x="9359900" y="5989638"/>
          <p14:tracePt t="41851" x="10488613" y="5326063"/>
          <p14:tracePt t="41862" x="10737850" y="5159375"/>
          <p14:tracePt t="41873" x="11533188" y="4513263"/>
          <p14:tracePt t="41884" x="11699875" y="4346575"/>
          <p14:tracePt t="41895" x="11931650" y="4130675"/>
          <p14:tracePt t="41908" x="12479338" y="3649663"/>
          <p14:tracePt t="41918" x="12628563" y="3533775"/>
          <p14:tracePt t="41929" x="12744450" y="3433763"/>
          <p14:tracePt t="41963" x="12728575" y="3433763"/>
          <p14:tracePt t="41985" x="12728575" y="3467100"/>
          <p14:tracePt t="41996" x="12712700" y="3484563"/>
          <p14:tracePt t="42008" x="12661900" y="3533775"/>
          <p14:tracePt t="42020" x="12561888" y="3667125"/>
          <p14:tracePt t="42030" x="12512675" y="3716338"/>
          <p14:tracePt t="42042" x="12379325" y="3865563"/>
          <p14:tracePt t="42064" x="12330113" y="3898900"/>
          <p14:tracePt t="42075" x="12196763" y="3998913"/>
          <p14:tracePt t="42087" x="12165013" y="4048125"/>
          <p14:tracePt t="42098" x="12114213" y="4065588"/>
          <p14:tracePt t="42132" x="12098338" y="4065588"/>
          <p14:tracePt t="42143" x="12080875" y="4048125"/>
          <p14:tracePt t="42154" x="12031663" y="3998913"/>
          <p14:tracePt t="42168" x="11964988" y="3981450"/>
          <p14:tracePt t="42177" x="11882438" y="3948113"/>
          <p14:tracePt t="42188" x="11733213" y="3865563"/>
          <p14:tracePt t="42200" x="11699875" y="3832225"/>
          <p14:tracePt t="42210" x="11650663" y="3816350"/>
          <p14:tracePt t="42233" x="11599863" y="3733800"/>
          <p14:tracePt t="42244" x="11633200" y="3649663"/>
          <p14:tracePt t="42267" x="11650663" y="3600450"/>
          <p14:tracePt t="42278" x="11766550" y="3533775"/>
          <p14:tracePt t="42290" x="11849100" y="3484563"/>
          <p14:tracePt t="42301" x="12080875" y="3384550"/>
          <p14:tracePt t="42312" x="12196763" y="3368675"/>
          <p14:tracePt t="42327" x="12314238" y="3351213"/>
          <p14:tracePt t="42334" x="12612688" y="3351213"/>
          <p14:tracePt t="42346" x="12712700" y="3351213"/>
          <p14:tracePt t="42358" x="12895263" y="3368675"/>
          <p14:tracePt t="42367" x="12944475" y="3384550"/>
          <p14:tracePt t="42379" x="12960350" y="3417888"/>
          <p14:tracePt t="42389" x="13011150" y="3533775"/>
          <p14:tracePt t="42402" x="13027025" y="3600450"/>
          <p14:tracePt t="42413" x="13027025" y="3733800"/>
          <p14:tracePt t="42424" x="13027025" y="3898900"/>
          <p14:tracePt t="42436" x="13011150" y="3981450"/>
          <p14:tracePt t="42447" x="12795250" y="4281488"/>
          <p14:tracePt t="42459" x="12661900" y="4413250"/>
          <p14:tracePt t="42469" x="12314238" y="4678363"/>
          <p14:tracePt t="42481" x="12147550" y="4795838"/>
          <p14:tracePt t="42492" x="11982450" y="4860925"/>
          <p14:tracePt t="42504" x="11401425" y="5143500"/>
          <p14:tracePt t="42514" x="11234738" y="5243513"/>
          <p14:tracePt t="42526" x="10902950" y="5359400"/>
          <p14:tracePt t="42537" x="10604500" y="5441950"/>
          <p14:tracePt t="42550" x="10372725" y="5491163"/>
          <p14:tracePt t="42559" x="9475788" y="5724525"/>
          <p14:tracePt t="42573" x="9177338" y="5791200"/>
          <p14:tracePt t="42584" x="8247063" y="6056313"/>
          <p14:tracePt t="42593" x="7981950" y="6156325"/>
          <p14:tracePt t="42604" x="7783513" y="6238875"/>
          <p14:tracePt t="42618" x="7451725" y="6454775"/>
          <p14:tracePt t="42627" x="7385050" y="6519863"/>
          <p14:tracePt t="42639" x="7235825" y="6753225"/>
          <p14:tracePt t="42651" x="7169150" y="6869113"/>
          <p14:tracePt t="42661" x="7069138" y="7067550"/>
          <p14:tracePt t="42672" x="6870700" y="7432675"/>
          <p14:tracePt t="42684" x="6770688" y="7499350"/>
          <p14:tracePt t="42695" x="6521450" y="7666038"/>
          <p14:tracePt t="42707" x="6438900" y="7699375"/>
          <p14:tracePt t="42717" x="6405563" y="7699375"/>
          <p14:tracePt t="42729" x="6305550" y="7615238"/>
          <p14:tracePt t="42740" x="6305550" y="7548563"/>
          <p14:tracePt t="42751" x="6323013" y="7499350"/>
          <p14:tracePt t="42762" x="6372225" y="7483475"/>
          <p14:tracePt t="42886" x="6372225" y="7367588"/>
          <p14:tracePt t="42932" x="6289675" y="7416800"/>
          <p14:tracePt t="42942" x="6207125" y="7483475"/>
          <p14:tracePt t="42955" x="5957888" y="7815263"/>
          <p14:tracePt t="42976" x="5775325" y="8113713"/>
          <p14:tracePt t="42987" x="5443538" y="8561388"/>
          <p14:tracePt t="43000" x="5327650" y="8743950"/>
          <p14:tracePt t="43009" x="5094288" y="9042400"/>
          <p14:tracePt t="43021" x="5045075" y="9091613"/>
          <p14:tracePt t="43033" x="4978400" y="9158288"/>
          <p14:tracePt t="43055" x="4978400" y="9124950"/>
          <p14:tracePt t="43067" x="4995863" y="9075738"/>
          <p14:tracePt t="43077" x="5060950" y="8910638"/>
          <p14:tracePt t="43089" x="5111750" y="8759825"/>
          <p14:tracePt t="43111" x="5227638" y="8577263"/>
          <p14:tracePt t="43122" x="5327650" y="8396288"/>
          <p14:tracePt t="43134" x="5376863" y="8329613"/>
          <p14:tracePt t="43144" x="5492750" y="8229600"/>
          <p14:tracePt t="43155" x="5659438" y="8162925"/>
          <p14:tracePt t="43167" x="5726113" y="8162925"/>
          <p14:tracePt t="43179" x="5808663" y="8180388"/>
          <p14:tracePt t="43190" x="5842000" y="8213725"/>
          <p14:tracePt t="43201" x="5857875" y="8229600"/>
          <p14:tracePt t="43211" x="5924550" y="8362950"/>
          <p14:tracePt t="43224" x="5957888" y="8445500"/>
          <p14:tracePt t="43234" x="5957888" y="8577263"/>
          <p14:tracePt t="43257" x="5957888" y="8677275"/>
          <p14:tracePt t="43259" x="5957888" y="8743950"/>
          <p14:tracePt t="43268" x="5908675" y="8910638"/>
          <p14:tracePt t="43279" x="5891213" y="8959850"/>
          <p14:tracePt t="43291" x="5808663" y="9009063"/>
          <p14:tracePt t="43314" x="5791200" y="9009063"/>
          <p14:tracePt t="43337" x="5692775" y="8926513"/>
          <p14:tracePt t="43337" x="5659438" y="8877300"/>
          <p14:tracePt t="43347" x="5626100" y="8810625"/>
          <p14:tracePt t="43359" x="5575300" y="8677275"/>
          <p14:tracePt t="43381" x="5659438" y="8643938"/>
          <p14:tracePt t="43392" x="5692775" y="8643938"/>
          <p14:tracePt t="43404" x="5891213" y="8643938"/>
          <p14:tracePt t="43426" x="6007100" y="8643938"/>
          <p14:tracePt t="43437" x="6240463" y="8643938"/>
          <p14:tracePt t="43450" x="6323013" y="8643938"/>
          <p14:tracePt t="43471" x="6819900" y="8577263"/>
          <p14:tracePt t="43484" x="6937375" y="8528050"/>
          <p14:tracePt t="43493" x="7035800" y="8512175"/>
          <p14:tracePt t="43504" x="7035800" y="8494713"/>
          <p14:tracePt t="43517" x="7002463" y="8494713"/>
          <p14:tracePt t="43527" x="6953250" y="8461375"/>
          <p14:tracePt t="43538" x="6937375" y="8461375"/>
          <p14:tracePt t="43551" x="6770688" y="8494713"/>
          <p14:tracePt t="43561" x="6721475" y="8528050"/>
          <p14:tracePt t="43572" x="6688138" y="8561388"/>
          <p14:tracePt t="43584" x="6637338" y="8643938"/>
          <p14:tracePt t="43594" x="6588125" y="8694738"/>
          <p14:tracePt t="43606" x="6588125" y="8859838"/>
          <p14:tracePt t="43628" x="6554788" y="8910638"/>
          <p14:tracePt t="43640" x="6588125" y="9026525"/>
          <p14:tracePt t="43651" x="6605588" y="9026525"/>
          <p14:tracePt t="43674" x="6837363" y="9026525"/>
          <p14:tracePt t="43685" x="6986588" y="8975725"/>
          <p14:tracePt t="43696" x="7285038" y="8926513"/>
          <p14:tracePt t="43707" x="7451725" y="8926513"/>
          <p14:tracePt t="43719" x="7799388" y="8877300"/>
          <p14:tracePt t="43729" x="7915275" y="8877300"/>
          <p14:tracePt t="43741" x="8032750" y="8877300"/>
          <p14:tracePt t="43752" x="8264525" y="8843963"/>
          <p14:tracePt t="43763" x="8364538" y="8843963"/>
          <p14:tracePt t="43786" x="8480425" y="8743950"/>
          <p14:tracePt t="43831" x="8529638" y="8759825"/>
          <p14:tracePt t="43842" x="8547100" y="8759825"/>
          <p14:tracePt t="43853" x="8547100" y="8793163"/>
          <p14:tracePt t="43864" x="8547100" y="8843963"/>
          <p14:tracePt t="43887" x="8529638" y="8926513"/>
          <p14:tracePt t="43900" x="8496300" y="8959850"/>
          <p14:tracePt t="43921" x="8331200" y="9075738"/>
          <p14:tracePt t="43934" x="8297863" y="9091613"/>
          <p14:tracePt t="43943" x="8197850" y="9091613"/>
          <p14:tracePt t="43955" x="8131175" y="9091613"/>
          <p14:tracePt t="43967" x="8032750" y="9091613"/>
          <p14:tracePt t="43977" x="7866063" y="9075738"/>
          <p14:tracePt t="43988" x="7783513" y="9042400"/>
          <p14:tracePt t="44001" x="7700963" y="9009063"/>
          <p14:tracePt t="44010" x="7400925" y="8859838"/>
          <p14:tracePt t="44022" x="7351713" y="8843963"/>
          <p14:tracePt t="44034" x="7035800" y="8628063"/>
          <p14:tracePt t="44044" x="6986588" y="8577263"/>
          <p14:tracePt t="44055" x="6953250" y="8494713"/>
          <p14:tracePt t="44067" x="7002463" y="8396288"/>
          <p14:tracePt t="44078" x="7035800" y="8396288"/>
          <p14:tracePt t="44102" x="7185025" y="8362950"/>
          <p14:tracePt t="44102" x="7351713" y="8362950"/>
          <p14:tracePt t="44146" x="7700963" y="8412163"/>
          <p14:tracePt t="44168" x="7799388" y="8461375"/>
          <p14:tracePt t="44169" x="8181975" y="8643938"/>
          <p14:tracePt t="44191" x="8131175" y="8759825"/>
          <p14:tracePt t="44213" x="7866063" y="8959850"/>
          <p14:tracePt t="44236" x="7799388" y="8975725"/>
          <p14:tracePt t="44239" x="7634288" y="9026525"/>
          <p14:tracePt t="44247" x="7567613" y="9026525"/>
          <p14:tracePt t="44258" x="7400925" y="9026525"/>
          <p14:tracePt t="44281" x="7269163" y="9026525"/>
          <p14:tracePt t="44303" x="6986588" y="9026525"/>
          <p14:tracePt t="44314" x="6804025" y="8975725"/>
          <p14:tracePt t="44326" x="6721475" y="8959850"/>
          <p14:tracePt t="44349" x="6704013" y="8926513"/>
          <p14:tracePt t="44371" x="6721475" y="8877300"/>
          <p14:tracePt t="44384" x="6754813" y="8859838"/>
          <p14:tracePt t="44393" x="6770688" y="8859838"/>
          <p14:tracePt t="44404" x="6937375" y="8793163"/>
          <p14:tracePt t="44417" x="7069138" y="8728075"/>
          <p14:tracePt t="44427" x="7385050" y="8643938"/>
          <p14:tracePt t="44438" x="7451725" y="8628063"/>
          <p14:tracePt t="44451" x="7616825" y="8628063"/>
          <p14:tracePt t="44460" x="7915275" y="8577263"/>
          <p14:tracePt t="44472" x="8081963" y="8577263"/>
          <p14:tracePt t="44484" x="8380413" y="8610600"/>
          <p14:tracePt t="44495" x="8480425" y="8628063"/>
          <p14:tracePt t="44506" x="8496300" y="8643938"/>
          <p14:tracePt t="44517" x="8529638" y="8743950"/>
          <p14:tracePt t="44540" x="8529638" y="8759825"/>
          <p14:tracePt t="44551" x="8480425" y="8810625"/>
          <p14:tracePt t="44562" x="8447088" y="8843963"/>
          <p14:tracePt t="44574" x="8429625" y="8859838"/>
          <p14:tracePt t="44607" x="8413750" y="8843963"/>
          <p14:tracePt t="44629" x="8447088" y="8793163"/>
          <p14:tracePt t="44641" x="8480425" y="8793163"/>
          <p14:tracePt t="44653" x="8496300" y="8759825"/>
          <p14:tracePt t="44663" x="8696325" y="8677275"/>
          <p14:tracePt t="44674" x="8763000" y="8643938"/>
          <p14:tracePt t="44685" x="9010650" y="8628063"/>
          <p14:tracePt t="44697" x="9110663" y="8628063"/>
          <p14:tracePt t="44709" x="9244013" y="8628063"/>
          <p14:tracePt t="44719" x="9591675" y="8677275"/>
          <p14:tracePt t="44730" x="9740900" y="8728075"/>
          <p14:tracePt t="44741" x="9974263" y="8810625"/>
          <p14:tracePt t="44753" x="10023475" y="8843963"/>
          <p14:tracePt t="45113" x="9990138" y="8859838"/>
          <p14:tracePt t="45136" x="9974263" y="8859838"/>
          <p14:tracePt t="45136" x="9923463" y="8859838"/>
          <p14:tracePt t="45147" x="9840913" y="8877300"/>
          <p14:tracePt t="45159" x="9740900" y="8877300"/>
          <p14:tracePt t="45170" x="9558338" y="8926513"/>
          <p14:tracePt t="45181" x="9393238" y="8926513"/>
          <p14:tracePt t="45192" x="9244013" y="8926513"/>
          <p14:tracePt t="45204" x="8961438" y="8926513"/>
          <p14:tracePt t="45214" x="8828088" y="8926513"/>
          <p14:tracePt t="45226" x="8763000" y="8926513"/>
          <p14:tracePt t="45237" x="8729663" y="8926513"/>
          <p14:tracePt t="45260" x="8729663" y="8910638"/>
          <p14:tracePt t="45260" x="8729663" y="8877300"/>
          <p14:tracePt t="45270" x="8778875" y="8859838"/>
          <p14:tracePt t="45283" x="8928100" y="8677275"/>
          <p14:tracePt t="45293" x="9043988" y="8577263"/>
          <p14:tracePt t="45304" x="9128125" y="8512175"/>
          <p14:tracePt t="45317" x="9326563" y="8362950"/>
          <p14:tracePt t="45327" x="9409113" y="8362950"/>
          <p14:tracePt t="45338" x="9575800" y="8329613"/>
          <p14:tracePt t="45351" x="9642475" y="8329613"/>
          <p14:tracePt t="45361" x="9791700" y="8329613"/>
          <p14:tracePt t="45383" x="10106025" y="8396288"/>
          <p14:tracePt t="45395" x="10372725" y="8512175"/>
          <p14:tracePt t="45406" x="10421938" y="8528050"/>
          <p14:tracePt t="45417" x="10488613" y="8577263"/>
          <p14:tracePt t="45428" x="10620375" y="8694738"/>
          <p14:tracePt t="45440" x="10620375" y="8728075"/>
          <p14:tracePt t="45541" x="10620375" y="8694738"/>
          <p14:tracePt t="45586" x="10653713" y="8677275"/>
          <p14:tracePt t="45597" x="10671175" y="8677275"/>
          <p14:tracePt t="45643" x="10769600" y="8677275"/>
          <p14:tracePt t="45653" x="10836275" y="8643938"/>
          <p14:tracePt t="45676" x="11102975" y="8643938"/>
          <p14:tracePt t="45676" x="11185525" y="8643938"/>
          <p14:tracePt t="45687" x="11234738" y="8643938"/>
          <p14:tracePt t="45700" x="11252200" y="8643938"/>
          <p14:tracePt t="45709" x="11285538" y="8643938"/>
          <p14:tracePt t="45855" x="11285538" y="8628063"/>
          <p14:tracePt t="45879" x="11252200" y="8610600"/>
          <p14:tracePt t="45890" x="11252200" y="8561388"/>
          <p14:tracePt t="45901" x="11252200" y="8461375"/>
          <p14:tracePt t="45912" x="11252200" y="8362950"/>
          <p14:tracePt t="45924" x="11334750" y="8129588"/>
          <p14:tracePt t="45935" x="11583988" y="7267575"/>
          <p14:tracePt t="45945" x="11699875" y="6902450"/>
          <p14:tracePt t="45957" x="11815763" y="6553200"/>
          <p14:tracePt t="45970" x="12263438" y="5259388"/>
          <p14:tracePt t="45980" x="12363450" y="5027613"/>
          <p14:tracePt t="45991" x="12512675" y="4513263"/>
          <p14:tracePt t="46003" x="12561888" y="4330700"/>
          <p14:tracePt t="46013" x="12612688" y="4214813"/>
          <p14:tracePt t="46025" x="12712700" y="3981450"/>
          <p14:tracePt t="46036" x="12728575" y="3932238"/>
          <p14:tracePt t="46047" x="12744450" y="3865563"/>
          <p14:tracePt t="46149" x="12728575" y="3865563"/>
          <p14:tracePt t="46238" x="12712700" y="3865563"/>
          <p14:tracePt t="46283" x="12728575" y="3865563"/>
          <p14:tracePt t="46295" x="12744450" y="3865563"/>
          <p14:tracePt t="46307" x="12744450" y="3832225"/>
          <p14:tracePt t="46341" x="12795250" y="3816350"/>
          <p14:tracePt t="46362" x="12944475" y="3783013"/>
          <p14:tracePt t="46374" x="13027025" y="3783013"/>
          <p14:tracePt t="46386" x="13109575" y="3783013"/>
          <p14:tracePt t="46396" x="13242925" y="3783013"/>
          <p14:tracePt t="46407" x="13260388" y="3767138"/>
          <p14:tracePt t="46453" x="13242925" y="3767138"/>
          <p14:tracePt t="46474" x="13227050" y="3767138"/>
          <p14:tracePt t="46487" x="13193713" y="3767138"/>
          <p14:tracePt t="46501" x="13176250" y="3733800"/>
          <p14:tracePt t="46508" x="13077825" y="3700463"/>
          <p14:tracePt t="46520" x="13027025" y="3667125"/>
          <p14:tracePt t="46531" x="12861925" y="3600450"/>
          <p14:tracePt t="46543" x="12828588" y="3584575"/>
          <p14:tracePt t="46567" x="12777788" y="3533775"/>
          <p14:tracePt t="46576" x="12744450" y="3533775"/>
          <p14:tracePt t="46621" x="12744450" y="3500438"/>
          <p14:tracePt t="46634" x="12744450" y="3484563"/>
          <p14:tracePt t="46643" x="12777788" y="3384550"/>
          <p14:tracePt t="46655" x="12777788" y="3368675"/>
          <p14:tracePt t="46667" x="12795250" y="3351213"/>
          <p14:tracePt t="46677" x="12895263" y="3219450"/>
          <p14:tracePt t="46689" x="12911138" y="3219450"/>
          <p14:tracePt t="46708" x="12960350" y="3186113"/>
          <p14:tracePt t="46711" x="13011150" y="3152775"/>
          <p14:tracePt t="46721" x="13077825" y="3152775"/>
          <p14:tracePt t="46734" x="13242925" y="3201988"/>
          <p14:tracePt t="46757" x="13409613" y="3317875"/>
          <p14:tracePt t="46767" x="13409613" y="3351213"/>
          <p14:tracePt t="46790" x="13425488" y="3433763"/>
          <p14:tracePt t="46801" x="13425488" y="3467100"/>
          <p14:tracePt t="46811" x="13409613" y="3584575"/>
          <p14:tracePt t="46824" x="13376275" y="3600450"/>
          <p14:tracePt t="46846" x="13342938" y="3649663"/>
          <p14:tracePt t="46868" x="13242925" y="3649663"/>
          <p14:tracePt t="46880" x="13142913" y="3667125"/>
          <p14:tracePt t="46891" x="13077825" y="3667125"/>
          <p14:tracePt t="46902" x="12911138" y="3649663"/>
          <p14:tracePt t="46923" x="12895263" y="3616325"/>
          <p14:tracePt t="46935" x="12828588" y="3584575"/>
          <p14:tracePt t="46958" x="12828588" y="3533775"/>
          <p14:tracePt t="47036" x="12828588" y="3551238"/>
          <p14:tracePt t="47059" x="12844463" y="3551238"/>
          <p14:tracePt t="47071" x="12844463" y="3584575"/>
          <p14:tracePt t="47084" x="12844463" y="3600450"/>
          <p14:tracePt t="47105" x="12828588" y="3667125"/>
          <p14:tracePt t="47117" x="12828588" y="3700463"/>
          <p14:tracePt t="47127" x="12712700" y="3816350"/>
          <p14:tracePt t="47161" x="12661900" y="3832225"/>
          <p14:tracePt t="47161" x="12612688" y="3832225"/>
          <p14:tracePt t="47171" x="12496800" y="3865563"/>
          <p14:tracePt t="47184" x="12363450" y="3816350"/>
          <p14:tracePt t="47195" x="12330113" y="3783013"/>
          <p14:tracePt t="47228" x="12314238" y="3783013"/>
          <p14:tracePt t="47251" x="12330113" y="3783013"/>
          <p14:tracePt t="47274" x="12363450" y="3783013"/>
          <p14:tracePt t="47286" x="12396788" y="3783013"/>
          <p14:tracePt t="47296" x="12479338" y="3767138"/>
          <p14:tracePt t="47306" x="12496800" y="3767138"/>
          <p14:tracePt t="47318" x="12512675" y="3767138"/>
          <p14:tracePt t="47386" x="12496800" y="3767138"/>
          <p14:tracePt t="47408" x="12479338" y="3767138"/>
          <p14:tracePt t="47419" x="12446000" y="3767138"/>
          <p14:tracePt t="47437" x="12430125" y="3767138"/>
          <p14:tracePt t="47441" x="12330113" y="3716338"/>
          <p14:tracePt t="47453" x="12280900" y="3716338"/>
          <p14:tracePt t="47464" x="12147550" y="3716338"/>
          <p14:tracePt t="47476" x="12098338" y="3716338"/>
          <p14:tracePt t="47486" x="12047538" y="3716338"/>
          <p14:tracePt t="47500" x="11931650" y="3716338"/>
          <p14:tracePt t="47532" x="11931650" y="3700463"/>
          <p14:tracePt t="47554" x="11915775" y="3700463"/>
          <p14:tracePt t="47589" x="11915775" y="3667125"/>
          <p14:tracePt t="47601" x="11882438" y="3667125"/>
          <p14:tracePt t="47611" x="11864975" y="3667125"/>
          <p14:tracePt t="47621" x="11849100" y="3667125"/>
          <p14:tracePt t="47634" x="11849100" y="3649663"/>
          <p14:tracePt t="47644" x="11766550" y="3616325"/>
          <p14:tracePt t="47656" x="11749088" y="3616325"/>
          <p14:tracePt t="47667" x="11566525" y="3584575"/>
          <p14:tracePt t="47678" x="11468100" y="3551238"/>
          <p14:tracePt t="47689" x="11401425" y="3551238"/>
          <p14:tracePt t="47700" x="11252200" y="3551238"/>
          <p14:tracePt t="47711" x="11218863" y="3551238"/>
          <p14:tracePt t="47724" x="11185525" y="3551238"/>
          <p14:tracePt t="47734" x="11218863" y="3551238"/>
          <p14:tracePt t="47757" x="11234738" y="3551238"/>
          <p14:tracePt t="47768" x="11285538" y="3551238"/>
          <p14:tracePt t="47779" x="11350625" y="3584575"/>
          <p14:tracePt t="47791" x="11450638" y="3584575"/>
          <p14:tracePt t="47801" x="11583988" y="3616325"/>
          <p14:tracePt t="47813" x="12031663" y="3667125"/>
          <p14:tracePt t="47824" x="12314238" y="3700463"/>
          <p14:tracePt t="47836" x="12944475" y="3700463"/>
          <p14:tracePt t="47846" x="13176250" y="3700463"/>
          <p14:tracePt t="47858" x="13358813" y="3667125"/>
          <p14:tracePt t="47881" x="13774738" y="3649663"/>
          <p14:tracePt t="47892" x="13806488" y="3649663"/>
          <p14:tracePt t="47936" x="13774738" y="3649663"/>
          <p14:tracePt t="47951" x="13741400" y="3649663"/>
          <p14:tracePt t="47959" x="13708063" y="3649663"/>
          <p14:tracePt t="47970" x="13641388" y="3649663"/>
          <p14:tracePt t="47984" x="13458825" y="3667125"/>
          <p14:tracePt t="48004" x="13342938" y="3667125"/>
          <p14:tracePt t="48005" x="13060363" y="3716338"/>
          <p14:tracePt t="48017" x="12744450" y="3767138"/>
          <p14:tracePt t="48026" x="12595225" y="3816350"/>
          <p14:tracePt t="48038" x="12263438" y="3865563"/>
          <p14:tracePt t="48050" x="12114213" y="3898900"/>
          <p14:tracePt t="48061" x="11982450" y="3932238"/>
          <p14:tracePt t="48071" x="11964988" y="3932238"/>
          <p14:tracePt t="48094" x="11931650" y="3932238"/>
          <p14:tracePt t="48106" x="11931650" y="3948113"/>
          <p14:tracePt t="48117" x="11915775" y="3948113"/>
          <p14:tracePt t="48128" x="11815763" y="3948113"/>
          <p14:tracePt t="48151" x="11749088" y="3948113"/>
          <p14:tracePt t="48151" x="11566525" y="3948113"/>
          <p14:tracePt t="48161" x="11417300" y="3948113"/>
          <p14:tracePt t="48174" x="11069638" y="3948113"/>
          <p14:tracePt t="48184" x="10952163" y="3948113"/>
          <p14:tracePt t="48196" x="10820400" y="3948113"/>
          <p14:tracePt t="48207" x="10620375" y="3948113"/>
          <p14:tracePt t="48218" x="10604500" y="3932238"/>
          <p14:tracePt t="48229" x="10587038" y="3932238"/>
          <p14:tracePt t="48240" x="10587038" y="3832225"/>
          <p14:tracePt t="48252" x="10604500" y="3783013"/>
          <p14:tracePt t="48263" x="10653713" y="3600450"/>
          <p14:tracePt t="48275" x="10704513" y="3533775"/>
          <p14:tracePt t="48286" x="10720388" y="3484563"/>
          <p14:tracePt t="48297" x="10836275" y="3302000"/>
          <p14:tracePt t="48308" x="10887075" y="3219450"/>
          <p14:tracePt t="48319" x="11018838" y="3152775"/>
          <p14:tracePt t="48331" x="11069638" y="3135313"/>
          <p14:tracePt t="48341" x="11118850" y="3135313"/>
          <p14:tracePt t="48353" x="11285538" y="3135313"/>
          <p14:tracePt t="48364" x="11368088" y="3186113"/>
          <p14:tracePt t="48375" x="11599863" y="3317875"/>
          <p14:tracePt t="48387" x="11650663" y="3368675"/>
          <p14:tracePt t="48400" x="11733213" y="3417888"/>
          <p14:tracePt t="48409" x="11799888" y="3533775"/>
          <p14:tracePt t="48421" x="11799888" y="3551238"/>
          <p14:tracePt t="48433" x="11799888" y="3649663"/>
          <p14:tracePt t="48443" x="11799888" y="3700463"/>
          <p14:tracePt t="48454" x="11766550" y="3700463"/>
          <p14:tracePt t="48467" x="11733213" y="3733800"/>
          <p14:tracePt t="48477" x="11699875" y="3733800"/>
          <p14:tracePt t="48488" x="11633200" y="3783013"/>
          <p14:tracePt t="48500" x="11566525" y="3783013"/>
          <p14:tracePt t="48510" x="11533188" y="3783013"/>
          <p14:tracePt t="48522" x="11301413" y="3767138"/>
          <p14:tracePt t="48534" x="11218863" y="3767138"/>
          <p14:tracePt t="48544" x="10936288" y="3667125"/>
          <p14:tracePt t="48555" x="10820400" y="3649663"/>
          <p14:tracePt t="48568" x="10737850" y="3616325"/>
          <p14:tracePt t="48578" x="10620375" y="3533775"/>
          <p14:tracePt t="48589" x="10620375" y="3484563"/>
          <p14:tracePt t="48601" x="10604500" y="3417888"/>
          <p14:tracePt t="48624" x="10620375" y="3384550"/>
          <p14:tracePt t="48634" x="10787063" y="3302000"/>
          <p14:tracePt t="48646" x="10887075" y="3302000"/>
          <p14:tracePt t="48657" x="11168063" y="3317875"/>
          <p14:tracePt t="48668" x="11301413" y="3351213"/>
          <p14:tracePt t="48691" x="11749088" y="3484563"/>
          <p14:tracePt t="48702" x="11882438" y="3533775"/>
          <p14:tracePt t="48713" x="12031663" y="3600450"/>
          <p14:tracePt t="48725" x="12080875" y="3649663"/>
          <p14:tracePt t="48736" x="12080875" y="3667125"/>
          <p14:tracePt t="48747" x="12080875" y="3700463"/>
          <p14:tracePt t="48758" x="12080875" y="3716338"/>
          <p14:tracePt t="48792" x="12047538" y="3716338"/>
          <p14:tracePt t="48825" x="12031663" y="3716338"/>
          <p14:tracePt t="48849" x="12031663" y="3700463"/>
          <p14:tracePt t="48860" x="11998325" y="3700463"/>
          <p14:tracePt t="48927" x="12031663" y="3700463"/>
          <p14:tracePt t="48974" x="12147550" y="3783013"/>
          <p14:tracePt t="48984" x="12165013" y="3816350"/>
          <p14:tracePt t="48995" x="12196763" y="3865563"/>
          <p14:tracePt t="49006" x="12263438" y="3948113"/>
          <p14:tracePt t="49017" x="12280900" y="3998913"/>
          <p14:tracePt t="49028" x="12314238" y="4065588"/>
          <p14:tracePt t="49051" x="12280900" y="4098925"/>
          <p14:tracePt t="49062" x="12214225" y="4214813"/>
          <p14:tracePt t="49074" x="12080875" y="4379913"/>
          <p14:tracePt t="49085" x="11599863" y="4894263"/>
          <p14:tracePt t="49096" x="11401425" y="5127625"/>
          <p14:tracePt t="49107" x="11134725" y="5326063"/>
          <p14:tracePt t="49118" x="9990138" y="6056313"/>
          <p14:tracePt t="49129" x="9475788" y="6305550"/>
          <p14:tracePt t="49141" x="8032750" y="6869113"/>
          <p14:tracePt t="49152" x="7518400" y="7067550"/>
          <p14:tracePt t="49175" x="7185025" y="7185025"/>
          <p14:tracePt t="49175" x="6073775" y="7483475"/>
          <p14:tracePt t="49186" x="5857875" y="7499350"/>
          <p14:tracePt t="49196" x="5659438" y="7499350"/>
          <p14:tracePt t="49208" x="5608638" y="7499350"/>
          <p14:tracePt t="49231" x="5559425" y="7432675"/>
          <p14:tracePt t="49242" x="5559425" y="7383463"/>
          <p14:tracePt t="49253" x="5492750" y="7200900"/>
          <p14:tracePt t="49267" x="5492750" y="7100888"/>
          <p14:tracePt t="49276" x="5459413" y="7018338"/>
          <p14:tracePt t="49287" x="5426075" y="6802438"/>
          <p14:tracePt t="49300" x="5426075" y="6753225"/>
          <p14:tracePt t="49310" x="5426075" y="6702425"/>
          <p14:tracePt t="49321" x="5426075" y="6686550"/>
          <p14:tracePt t="49355" x="5392738" y="6686550"/>
          <p14:tracePt t="49376" x="5392738" y="6670675"/>
          <p14:tracePt t="49455" x="5376863" y="6670675"/>
          <p14:tracePt t="49500" x="5343525" y="6670675"/>
          <p14:tracePt t="49524" x="5327650" y="6670675"/>
          <p14:tracePt t="49546" x="5294313" y="6670675"/>
          <p14:tracePt t="51053" x="5327650" y="6670675"/>
          <p14:tracePt t="51076" x="5343525" y="6670675"/>
          <p14:tracePt t="51087" x="5392738" y="6670675"/>
          <p14:tracePt t="51100" x="5510213" y="6670675"/>
          <p14:tracePt t="51109" x="6189663" y="6388100"/>
          <p14:tracePt t="51121" x="6521450" y="6238875"/>
          <p14:tracePt t="51133" x="7850188" y="5641975"/>
          <p14:tracePt t="51143" x="8181975" y="5524500"/>
          <p14:tracePt t="51155" x="8547100" y="5375275"/>
          <p14:tracePt t="51168" x="9956800" y="5010150"/>
          <p14:tracePt t="51177" x="10221913" y="4960938"/>
          <p14:tracePt t="51189" x="11102975" y="4845050"/>
          <p14:tracePt t="51202" x="11285538" y="4811713"/>
          <p14:tracePt t="51211" x="11517313" y="4811713"/>
          <p14:tracePt t="51222" x="11733213" y="4811713"/>
          <p14:tracePt t="51234" x="11799888" y="4811713"/>
          <p14:tracePt t="51335" x="11766550" y="4811713"/>
          <p14:tracePt t="51379" x="11749088" y="4811713"/>
          <p14:tracePt t="51391" x="11749088" y="4795838"/>
          <p14:tracePt t="51402" x="11733213" y="4795838"/>
          <p14:tracePt t="51424" x="11733213" y="4762500"/>
          <p14:tracePt t="51436" x="11733213" y="4745038"/>
          <p14:tracePt t="51447" x="11749088" y="4629150"/>
          <p14:tracePt t="51458" x="11799888" y="4495800"/>
          <p14:tracePt t="51470" x="11849100" y="4281488"/>
          <p14:tracePt t="51484" x="11849100" y="4230688"/>
          <p14:tracePt t="51492" x="11849100" y="4214813"/>
          <p14:tracePt t="51582" x="11864975" y="4214813"/>
          <p14:tracePt t="51593" x="11864975" y="4230688"/>
          <p14:tracePt t="51604" x="11864975" y="4248150"/>
          <p14:tracePt t="51762" x="11882438" y="4248150"/>
          <p14:tracePt t="51774" x="11882438" y="4230688"/>
          <p14:tracePt t="51784" x="11864975" y="4248150"/>
          <p14:tracePt t="51807" x="11849100" y="4248150"/>
          <p14:tracePt t="51819" x="11815763" y="4248150"/>
          <p14:tracePt t="51841" x="11733213" y="4297363"/>
          <p14:tracePt t="51863" x="11682413" y="4297363"/>
          <p14:tracePt t="51874" x="11566525" y="4297363"/>
          <p14:tracePt t="51886" x="11533188" y="4297363"/>
          <p14:tracePt t="51896" x="11517313" y="4330700"/>
          <p14:tracePt t="51931" x="11483975" y="4346575"/>
          <p14:tracePt t="51953" x="11468100" y="4346575"/>
          <p14:tracePt t="52021" x="11450638" y="4346575"/>
          <p14:tracePt t="52167" x="11468100" y="4346575"/>
          <p14:tracePt t="52302" x="11483975" y="4346575"/>
          <p14:tracePt t="52392" x="11517313" y="4346575"/>
          <p14:tracePt t="52482" x="11533188" y="4346575"/>
          <p14:tracePt t="52504" x="11566525" y="4346575"/>
          <p14:tracePt t="52526" x="11599863" y="4346575"/>
          <p14:tracePt t="52538" x="11633200" y="4346575"/>
          <p14:tracePt t="52551" x="11699875" y="4346575"/>
          <p14:tracePt t="52561" x="11733213" y="4346575"/>
          <p14:tracePt t="52585" x="11766550" y="4379913"/>
          <p14:tracePt t="52606" x="11799888" y="4379913"/>
          <p14:tracePt t="52922" x="11815763" y="4379913"/>
          <p14:tracePt t="52942" x="11931650" y="4379913"/>
          <p14:tracePt t="52954" x="11982450" y="4379913"/>
          <p14:tracePt t="52977" x="12031663" y="4379913"/>
          <p14:tracePt t="52990" x="12196763" y="4379913"/>
          <p14:tracePt t="53000" x="12280900" y="4379913"/>
          <p14:tracePt t="53012" x="12363450" y="4379913"/>
          <p14:tracePt t="53022" x="12379325" y="4379913"/>
          <p14:tracePt t="53035" x="12396788" y="4379913"/>
          <p14:tracePt t="53044" x="12430125" y="4379913"/>
          <p14:tracePt t="53225" x="12430125" y="4397375"/>
          <p14:tracePt t="53246" x="12446000" y="4397375"/>
          <p14:tracePt t="53292" x="12479338" y="4397375"/>
          <p14:tracePt t="53327" x="12496800" y="4397375"/>
          <p14:tracePt t="53393" x="12512675" y="4397375"/>
          <p14:tracePt t="53527" x="12496800" y="4397375"/>
          <p14:tracePt t="53607" x="12479338" y="4397375"/>
          <p14:tracePt t="53629" x="12396788" y="4397375"/>
          <p14:tracePt t="53641" x="12379325" y="4397375"/>
          <p14:tracePt t="53662" x="12330113" y="4397375"/>
          <p14:tracePt t="53674" x="12314238" y="4397375"/>
          <p14:tracePt t="53685" x="12263438" y="4397375"/>
          <p14:tracePt t="53708" x="12263438" y="4379913"/>
          <p14:tracePt t="53719" x="12230100" y="4379913"/>
          <p14:tracePt t="53730" x="12214225" y="4379913"/>
          <p14:tracePt t="53787" x="12230100" y="4379913"/>
          <p14:tracePt t="53797" x="12263438" y="4379913"/>
          <p14:tracePt t="53810" x="12280900" y="4379913"/>
          <p14:tracePt t="53820" x="12330113" y="4379913"/>
          <p14:tracePt t="53833" x="12430125" y="4379913"/>
          <p14:tracePt t="53843" x="12496800" y="4379913"/>
          <p14:tracePt t="53854" x="12679363" y="4379913"/>
          <p14:tracePt t="53866" x="12744450" y="4379913"/>
          <p14:tracePt t="53877" x="12911138" y="4397375"/>
          <p14:tracePt t="53888" x="13193713" y="4397375"/>
          <p14:tracePt t="53900" x="13376275" y="4397375"/>
          <p14:tracePt t="53911" x="13592175" y="4397375"/>
          <p14:tracePt t="53933" x="13657263" y="4397375"/>
          <p14:tracePt t="53945" x="13690600" y="4397375"/>
          <p14:tracePt t="54045" x="13657263" y="4397375"/>
          <p14:tracePt t="54180" x="13641388" y="4397375"/>
          <p14:tracePt t="54304" x="13641388" y="4379913"/>
          <p14:tracePt t="54642" x="13641388" y="4346575"/>
          <p14:tracePt t="54675" x="13625513" y="4346575"/>
          <p14:tracePt t="56330" x="13592175" y="4346575"/>
          <p14:tracePt t="56342" x="13592175" y="4330700"/>
          <p14:tracePt t="56510" x="13592175" y="4297363"/>
          <p14:tracePt t="58783" x="13574713" y="4297363"/>
          <p14:tracePt t="58787" x="13574713" y="4330700"/>
          <p14:tracePt t="58793" x="13541375" y="4330700"/>
          <p14:tracePt t="58805" x="13458825" y="4413250"/>
          <p14:tracePt t="58817" x="13358813" y="4462463"/>
          <p14:tracePt t="58827" x="13127038" y="4645025"/>
          <p14:tracePt t="58838" x="12861925" y="4795838"/>
          <p14:tracePt t="58850" x="12712700" y="4894263"/>
          <p14:tracePt t="58861" x="12098338" y="5159375"/>
          <p14:tracePt t="58872" x="11864975" y="5259388"/>
          <p14:tracePt t="58884" x="11118850" y="5441950"/>
          <p14:tracePt t="58907" x="10555288" y="5591175"/>
          <p14:tracePt t="58918" x="9956800" y="5724525"/>
          <p14:tracePt t="58928" x="9707563" y="5791200"/>
          <p14:tracePt t="58940" x="9043988" y="5956300"/>
          <p14:tracePt t="58951" x="8729663" y="6038850"/>
          <p14:tracePt t="58962" x="8447088" y="6122988"/>
          <p14:tracePt t="58974" x="7218363" y="6437313"/>
          <p14:tracePt t="58985" x="6919913" y="6470650"/>
          <p14:tracePt t="58996" x="6189663" y="6637338"/>
          <p14:tracePt t="59007" x="5973763" y="6670675"/>
          <p14:tracePt t="59018" x="5741988" y="6702425"/>
          <p14:tracePt t="59030" x="5343525" y="6702425"/>
          <p14:tracePt t="59041" x="5276850" y="6702425"/>
          <p14:tracePt t="59053" x="5145088" y="6686550"/>
          <p14:tracePt t="59086" x="5260975" y="6786563"/>
          <p14:tracePt t="59243" x="5260975" y="6753225"/>
          <p14:tracePt t="59255" x="5276850" y="6670675"/>
          <p14:tracePt t="59267" x="5327650" y="6553200"/>
          <p14:tracePt t="59277" x="5327650" y="6519863"/>
          <p14:tracePt t="59288" x="5343525" y="6503988"/>
          <p14:tracePt t="59301" x="5343525" y="6470650"/>
          <p14:tracePt t="59323" x="5376863" y="6454775"/>
          <p14:tracePt t="59346" x="5392738" y="6454775"/>
          <p14:tracePt t="59357" x="5426075" y="6454775"/>
          <p14:tracePt t="59367" x="5510213" y="6437313"/>
          <p14:tracePt t="59378" x="5608638" y="6437313"/>
          <p14:tracePt t="59390" x="5775325" y="6437313"/>
          <p14:tracePt t="59400" x="6140450" y="6437313"/>
          <p14:tracePt t="59412" x="6323013" y="6403975"/>
          <p14:tracePt t="59424" x="6770688" y="6354763"/>
          <p14:tracePt t="59435" x="7035800" y="6354763"/>
          <p14:tracePt t="59446" x="7153275" y="6354763"/>
          <p14:tracePt t="59458" x="7500938" y="6354763"/>
          <p14:tracePt t="59468" x="7518400" y="6354763"/>
          <p14:tracePt t="59480" x="7550150" y="6354763"/>
          <p14:tracePt t="59546" x="7550150" y="6338888"/>
          <p14:tracePt t="59559" x="7550150" y="6305550"/>
          <p14:tracePt t="59581" x="7550150" y="6272213"/>
          <p14:tracePt t="59591" x="7518400" y="6188075"/>
          <p14:tracePt t="59603" x="7518400" y="6156325"/>
          <p14:tracePt t="59617" x="7518400" y="6105525"/>
          <p14:tracePt t="59626" x="7500938" y="5940425"/>
          <p14:tracePt t="59638" x="7500938" y="5889625"/>
          <p14:tracePt t="59650" x="7500938" y="5824538"/>
          <p14:tracePt t="59658" x="7500938" y="5791200"/>
          <p14:tracePt t="59671" x="7500938" y="5757863"/>
          <p14:tracePt t="59684" x="7500938" y="5707063"/>
          <p14:tracePt t="59716" x="7500938" y="5724525"/>
          <p14:tracePt t="59728" x="7500938" y="5791200"/>
          <p14:tracePt t="59738" x="7500938" y="5840413"/>
          <p14:tracePt t="59751" x="7500938" y="5940425"/>
          <p14:tracePt t="59761" x="7500938" y="6038850"/>
          <p14:tracePt t="59783" x="7500938" y="6305550"/>
          <p14:tracePt t="59783" x="7500938" y="6454775"/>
          <p14:tracePt t="59794" x="7467600" y="6686550"/>
          <p14:tracePt t="59806" x="7451725" y="6802438"/>
          <p14:tracePt t="59817" x="7451725" y="6902450"/>
          <p14:tracePt t="59828" x="7451725" y="7134225"/>
          <p14:tracePt t="59839" x="7451725" y="7185025"/>
          <p14:tracePt t="59861" x="7434263" y="7250113"/>
          <p14:tracePt t="59885" x="7434263" y="7267575"/>
          <p14:tracePt t="59985" x="7434263" y="7250113"/>
          <p14:tracePt t="60019" x="7400925" y="7250113"/>
          <p14:tracePt t="60031" x="7400925" y="7216775"/>
          <p14:tracePt t="60076" x="7400925" y="7185025"/>
          <p14:tracePt t="60108" x="7400925" y="7151688"/>
          <p14:tracePt t="60154" x="7400925" y="7134225"/>
          <p14:tracePt t="60177" x="7385050" y="6969125"/>
          <p14:tracePt t="60188" x="7385050" y="6902450"/>
          <p14:tracePt t="60211" x="7385050" y="6869113"/>
          <p14:tracePt t="60221" x="7385050" y="6819900"/>
          <p14:tracePt t="60257" x="7400925" y="6853238"/>
          <p14:tracePt t="60279" x="7434263" y="6918325"/>
          <p14:tracePt t="60279" x="7467600" y="6985000"/>
          <p14:tracePt t="60290" x="7518400" y="7100888"/>
          <p14:tracePt t="60301" x="7550150" y="7185025"/>
          <p14:tracePt t="60311" x="7616825" y="7334250"/>
          <p14:tracePt t="60324" x="7634288" y="7432675"/>
          <p14:tracePt t="60334" x="7683500" y="7648575"/>
          <p14:tracePt t="60357" x="7700963" y="7699375"/>
          <p14:tracePt t="60357" x="7700963" y="7764463"/>
          <p14:tracePt t="60369" x="7750175" y="7947025"/>
          <p14:tracePt t="60379" x="7750175" y="8047038"/>
          <p14:tracePt t="60391" x="7700963" y="8180388"/>
          <p14:tracePt t="60402" x="7683500" y="8213725"/>
          <p14:tracePt t="60413" x="7667625" y="8245475"/>
          <p14:tracePt t="60424" x="7567613" y="8345488"/>
          <p14:tracePt t="60449" x="7518400" y="8396288"/>
          <p14:tracePt t="60458" x="7500938" y="8396288"/>
          <p14:tracePt t="60514" x="7500938" y="8362950"/>
          <p14:tracePt t="60536" x="7500938" y="8345488"/>
          <p14:tracePt t="60550" x="7467600" y="8345488"/>
          <p14:tracePt t="60571" x="7500938" y="8345488"/>
          <p14:tracePt t="60593" x="7518400" y="8362950"/>
          <p14:tracePt t="60604" x="7567613" y="8412163"/>
          <p14:tracePt t="60617" x="7667625" y="8494713"/>
          <p14:tracePt t="60626" x="7750175" y="8561388"/>
          <p14:tracePt t="60638" x="7816850" y="8610600"/>
          <p14:tracePt t="60650" x="8032750" y="8810625"/>
          <p14:tracePt t="60660" x="8097838" y="8859838"/>
          <p14:tracePt t="60671" x="8215313" y="8975725"/>
          <p14:tracePt t="60684" x="8215313" y="9009063"/>
          <p14:tracePt t="60728" x="8197850" y="9026525"/>
          <p14:tracePt t="60739" x="8197850" y="9042400"/>
          <p14:tracePt t="60751" x="8181975" y="9042400"/>
          <p14:tracePt t="60761" x="8131175" y="9142413"/>
          <p14:tracePt t="60774" x="8081963" y="9158288"/>
          <p14:tracePt t="60784" x="8066088" y="9258300"/>
          <p14:tracePt t="60818" x="8097838" y="9258300"/>
          <p14:tracePt t="60999" x="8081963" y="9258300"/>
          <p14:tracePt t="61077" x="8081963" y="9242425"/>
          <p14:tracePt t="61133" x="8066088" y="9242425"/>
          <p14:tracePt t="61156" x="8032750" y="9258300"/>
          <p14:tracePt t="61189" x="7981950" y="9274175"/>
          <p14:tracePt t="61212" x="7966075" y="9274175"/>
          <p14:tracePt t="61279" x="7948613" y="9274175"/>
          <p14:tracePt t="61392" x="7915275" y="9274175"/>
          <p14:tracePt t="61527" x="7915275" y="9258300"/>
          <p14:tracePt t="61607" x="7915275" y="9242425"/>
          <p14:tracePt t="61640" x="7899400" y="9242425"/>
          <p14:tracePt t="61673" x="7899400" y="9209088"/>
          <p14:tracePt t="62676" x="7899400" y="9191625"/>
          <p14:tracePt t="62877" x="7899400" y="9158288"/>
          <p14:tracePt t="62900" x="7899400" y="9142413"/>
          <p14:tracePt t="62900" x="7915275" y="9091613"/>
          <p14:tracePt t="62922" x="8264525" y="8728075"/>
          <p14:tracePt t="62934" x="8547100" y="8412163"/>
          <p14:tracePt t="62945" x="9740900" y="7100888"/>
          <p14:tracePt t="62956" x="9990138" y="6853238"/>
          <p14:tracePt t="62967" x="10255250" y="6619875"/>
          <p14:tracePt t="62978" x="11069638" y="5757863"/>
          <p14:tracePt t="62990" x="11252200" y="5591175"/>
          <p14:tracePt t="63001" x="11599863" y="5192713"/>
          <p14:tracePt t="63012" x="11749088" y="5043488"/>
          <p14:tracePt t="63024" x="11815763" y="4927600"/>
          <p14:tracePt t="63035" x="11915775" y="4762500"/>
          <p14:tracePt t="63046" x="11915775" y="4745038"/>
          <p14:tracePt t="63057" x="11915775" y="4729163"/>
          <p14:tracePt t="63136" x="11882438" y="4729163"/>
          <p14:tracePt t="63170" x="11815763" y="4745038"/>
          <p14:tracePt t="63192" x="11566525" y="4795838"/>
          <p14:tracePt t="63203" x="11368088" y="4845050"/>
          <p14:tracePt t="63217" x="11285538" y="4845050"/>
          <p14:tracePt t="63226" x="11234738" y="4860925"/>
          <p14:tracePt t="63237" x="11002963" y="4894263"/>
          <p14:tracePt t="63260" x="10853738" y="4911725"/>
          <p14:tracePt t="63260" x="10836275" y="4911725"/>
          <p14:tracePt t="63293" x="10836275" y="4894263"/>
          <p14:tracePt t="63294" x="10820400" y="4860925"/>
          <p14:tracePt t="63305" x="10769600" y="4845050"/>
          <p14:tracePt t="63317" x="10620375" y="4745038"/>
          <p14:tracePt t="63327" x="10555288" y="4729163"/>
          <p14:tracePt t="63338" x="10504488" y="4695825"/>
          <p14:tracePt t="63351" x="10372725" y="4645025"/>
          <p14:tracePt t="63361" x="10339388" y="4629150"/>
          <p14:tracePt t="63372" x="10255250" y="4613275"/>
          <p14:tracePt t="63384" x="10221913" y="4579938"/>
          <p14:tracePt t="63406" x="10206038" y="4562475"/>
          <p14:tracePt t="63428" x="10206038" y="4513263"/>
          <p14:tracePt t="63440" x="10206038" y="4495800"/>
          <p14:tracePt t="63451" x="10206038" y="4446588"/>
          <p14:tracePt t="63462" x="10206038" y="4330700"/>
          <p14:tracePt t="63474" x="10206038" y="4281488"/>
          <p14:tracePt t="63484" x="10221913" y="4164013"/>
          <p14:tracePt t="63496" x="10255250" y="4098925"/>
          <p14:tracePt t="63507" x="10272713" y="4065588"/>
          <p14:tracePt t="63518" x="10339388" y="3948113"/>
          <p14:tracePt t="63542" x="10488613" y="3865563"/>
          <p14:tracePt t="63552" x="10488613" y="3832225"/>
          <p14:tracePt t="63563" x="10504488" y="3832225"/>
          <p14:tracePt t="63574" x="10555288" y="3816350"/>
          <p14:tracePt t="63585" x="10587038" y="3816350"/>
          <p14:tracePt t="63597" x="10671175" y="3832225"/>
          <p14:tracePt t="63608" x="10704513" y="3832225"/>
          <p14:tracePt t="63619" x="10720388" y="3832225"/>
          <p14:tracePt t="63631" x="10737850" y="3883025"/>
          <p14:tracePt t="63642" x="10769600" y="3898900"/>
          <p14:tracePt t="63654" x="10769600" y="3932238"/>
          <p14:tracePt t="63664" x="10836275" y="3998913"/>
          <p14:tracePt t="63676" x="10836275" y="4014788"/>
          <p14:tracePt t="63688" x="10836275" y="4065588"/>
          <p14:tracePt t="63700" x="10836275" y="4114800"/>
          <p14:tracePt t="63709" x="10836275" y="4130675"/>
          <p14:tracePt t="63721" x="10836275" y="4230688"/>
          <p14:tracePt t="63734" x="10820400" y="4248150"/>
          <p14:tracePt t="63743" x="10737850" y="4330700"/>
          <p14:tracePt t="63754" x="10720388" y="4330700"/>
          <p14:tracePt t="63776" x="10653713" y="4346575"/>
          <p14:tracePt t="63789" x="10620375" y="4346575"/>
          <p14:tracePt t="63800" x="10488613" y="4346575"/>
          <p14:tracePt t="63811" x="10471150" y="4346575"/>
          <p14:tracePt t="63822" x="10437813" y="4346575"/>
          <p14:tracePt t="63834" x="10388600" y="4297363"/>
          <p14:tracePt t="63857" x="10339388" y="4248150"/>
          <p14:tracePt t="63867" x="10321925" y="4230688"/>
          <p14:tracePt t="63878" x="10321925" y="4214813"/>
          <p14:tracePt t="63891" x="10306050" y="4130675"/>
          <p14:tracePt t="63901" x="10306050" y="4114800"/>
          <p14:tracePt t="63912" x="10321925" y="4014788"/>
          <p14:tracePt t="63923" x="10321925" y="3998913"/>
          <p14:tracePt t="63946" x="10339388" y="3981450"/>
          <p14:tracePt t="63946" x="10421938" y="3898900"/>
          <p14:tracePt t="63957" x="10471150" y="3883025"/>
          <p14:tracePt t="63969" x="10555288" y="3865563"/>
          <p14:tracePt t="63979" x="10604500" y="3865563"/>
          <p14:tracePt t="63991" x="10671175" y="3898900"/>
          <p14:tracePt t="64002" x="10820400" y="4014788"/>
          <p14:tracePt t="64013" x="10836275" y="4048125"/>
          <p14:tracePt t="64025" x="10969625" y="4214813"/>
          <p14:tracePt t="64036" x="11018838" y="4230688"/>
          <p14:tracePt t="64047" x="11052175" y="4281488"/>
          <p14:tracePt t="64059" x="11102975" y="4379913"/>
          <p14:tracePt t="64070" x="11102975" y="4397375"/>
          <p14:tracePt t="64081" x="11102975" y="4446588"/>
          <p14:tracePt t="64104" x="11102975" y="4462463"/>
          <p14:tracePt t="64294" x="11118850" y="4495800"/>
          <p14:tracePt t="64307" x="11134725" y="4495800"/>
          <p14:tracePt t="64317" x="11185525" y="4513263"/>
          <p14:tracePt t="64328" x="11252200" y="4562475"/>
          <p14:tracePt t="64340" x="11483975" y="4729163"/>
          <p14:tracePt t="64723" x="11483975" y="4695825"/>
          <p14:tracePt t="64725" x="11468100" y="4645025"/>
          <p14:tracePt t="64736" x="11450638" y="4645025"/>
          <p14:tracePt t="64744" x="11401425" y="4645025"/>
          <p14:tracePt t="64757" x="11368088" y="4678363"/>
          <p14:tracePt t="64767" x="11301413" y="4678363"/>
          <p14:tracePt t="64778" x="11285538" y="4678363"/>
          <p14:tracePt t="64801" x="11252200" y="4678363"/>
          <p14:tracePt t="64824" x="11234738" y="4678363"/>
          <p14:tracePt t="64846" x="11218863" y="4678363"/>
          <p14:tracePt t="64879" x="11134725" y="4678363"/>
          <p14:tracePt t="64891" x="11118850" y="4678363"/>
          <p14:tracePt t="64914" x="11069638" y="4678363"/>
          <p14:tracePt t="65037" x="11069638" y="4645025"/>
          <p14:tracePt t="65051" x="11052175" y="4645025"/>
          <p14:tracePt t="65138" x="10969625" y="4745038"/>
          <p14:tracePt t="65151" x="10952163" y="4795838"/>
          <p14:tracePt t="65161" x="10720388" y="5076825"/>
          <p14:tracePt t="65172" x="10555288" y="5259388"/>
          <p14:tracePt t="65184" x="10306050" y="5491163"/>
          <p14:tracePt t="65194" x="9393238" y="6156325"/>
          <p14:tracePt t="65206" x="8928100" y="6403975"/>
          <p14:tracePt t="65217" x="7750175" y="7018338"/>
          <p14:tracePt t="65230" x="7518400" y="7100888"/>
          <p14:tracePt t="65240" x="7185025" y="7250113"/>
          <p14:tracePt t="65251" x="6654800" y="7416800"/>
          <p14:tracePt t="65262" x="6472238" y="7432675"/>
          <p14:tracePt t="65275" x="6189663" y="7483475"/>
          <p14:tracePt t="65285" x="6024563" y="7499350"/>
          <p14:tracePt t="65296" x="5957888" y="7532688"/>
          <p14:tracePt t="65319" x="5857875" y="7648575"/>
          <p14:tracePt t="65330" x="5842000" y="7715250"/>
          <p14:tracePt t="65341" x="5842000" y="7764463"/>
          <p14:tracePt t="65465" x="5842000" y="7715250"/>
          <p14:tracePt t="65476" x="5891213" y="7615238"/>
          <p14:tracePt t="65487" x="5924550" y="7532688"/>
          <p14:tracePt t="65500" x="5957888" y="7532688"/>
          <p14:tracePt t="65510" x="5973763" y="7499350"/>
          <p14:tracePt t="65532" x="6007100" y="7532688"/>
          <p14:tracePt t="65545" x="6024563" y="7581900"/>
          <p14:tracePt t="65555" x="6073775" y="7615238"/>
          <p14:tracePt t="65567" x="6189663" y="7947025"/>
          <p14:tracePt t="65577" x="6207125" y="8096250"/>
          <p14:tracePt t="65589" x="6240463" y="8643938"/>
          <p14:tracePt t="65601" x="6240463" y="8859838"/>
          <p14:tracePt t="65611" x="6240463" y="8975725"/>
          <p14:tracePt t="65622" x="6189663" y="9324975"/>
          <p14:tracePt t="65635" x="6173788" y="9374188"/>
          <p14:tracePt t="65680" x="6173788" y="9358313"/>
          <p14:tracePt t="65690" x="6140450" y="9324975"/>
          <p14:tracePt t="65703" x="6140450" y="9274175"/>
          <p14:tracePt t="65712" x="6140450" y="9209088"/>
          <p14:tracePt t="65725" x="6140450" y="9124950"/>
          <p14:tracePt t="65734" x="6122988" y="8926513"/>
          <p14:tracePt t="65747" x="6091238" y="8859838"/>
          <p14:tracePt t="65757" x="6073775" y="8643938"/>
          <p14:tracePt t="65769" x="6073775" y="8528050"/>
          <p14:tracePt t="65779" x="6073775" y="8461375"/>
          <p14:tracePt t="65790" x="6140450" y="8329613"/>
          <p14:tracePt t="65802" x="6189663" y="8278813"/>
          <p14:tracePt t="65817" x="6289675" y="8180388"/>
          <p14:tracePt t="65824" x="6323013" y="8162925"/>
          <p14:tracePt t="65837" x="6372225" y="8129588"/>
          <p14:tracePt t="65847" x="6472238" y="8129588"/>
          <p14:tracePt t="65857" x="6521450" y="8129588"/>
          <p14:tracePt t="65869" x="6588125" y="8229600"/>
          <p14:tracePt t="65880" x="6605588" y="8229600"/>
          <p14:tracePt t="65892" x="6637338" y="8278813"/>
          <p14:tracePt t="65905" x="6654800" y="8362950"/>
          <p14:tracePt t="65927" x="6654800" y="8445500"/>
          <p14:tracePt t="65927" x="6654800" y="8512175"/>
          <p14:tracePt t="65937" x="6654800" y="8643938"/>
          <p14:tracePt t="65950" x="6588125" y="8759825"/>
          <p14:tracePt t="65972" x="6472238" y="8910638"/>
          <p14:tracePt t="65985" x="6438900" y="8926513"/>
          <p14:tracePt t="65995" x="6372225" y="8959850"/>
          <p14:tracePt t="66004" x="6356350" y="8959850"/>
          <p14:tracePt t="66018" x="6305550" y="8926513"/>
          <p14:tracePt t="66027" x="6289675" y="8910638"/>
          <p14:tracePt t="66038" x="6256338" y="8859838"/>
          <p14:tracePt t="66050" x="6240463" y="8743950"/>
          <p14:tracePt t="66062" x="6240463" y="8694738"/>
          <p14:tracePt t="66072" x="6256338" y="8610600"/>
          <p14:tracePt t="66105" x="6356350" y="8561388"/>
          <p14:tracePt t="66118" x="6372225" y="8561388"/>
          <p14:tracePt t="66127" x="6521450" y="8528050"/>
          <p14:tracePt t="66140" x="6538913" y="8528050"/>
          <p14:tracePt t="66150" x="6588125" y="8528050"/>
          <p14:tracePt t="66162" x="6770688" y="8561388"/>
          <p14:tracePt t="66172" x="6819900" y="8561388"/>
          <p14:tracePt t="66184" x="7035800" y="8528050"/>
          <p14:tracePt t="66196" x="7185025" y="8528050"/>
          <p14:tracePt t="66207" x="7285038" y="8528050"/>
          <p14:tracePt t="66218" x="7518400" y="8494713"/>
          <p14:tracePt t="66229" x="7567613" y="8461375"/>
          <p14:tracePt t="66240" x="7732713" y="8396288"/>
          <p14:tracePt t="66262" x="7799388" y="8329613"/>
          <p14:tracePt t="66274" x="7866063" y="8245475"/>
          <p14:tracePt t="66286" x="7899400" y="8229600"/>
          <p14:tracePt t="66297" x="7915275" y="8213725"/>
          <p14:tracePt t="66388" x="7915275" y="8180388"/>
          <p14:tracePt t="66432" x="7948613" y="8180388"/>
          <p14:tracePt t="66443" x="7948613" y="8162925"/>
          <p14:tracePt t="66466" x="7966075" y="8162925"/>
          <p14:tracePt t="66545" x="7966075" y="8180388"/>
          <p14:tracePt t="66555" x="8015288" y="8278813"/>
          <p14:tracePt t="66567" x="8015288" y="8345488"/>
          <p14:tracePt t="66577" x="8032750" y="8445500"/>
          <p14:tracePt t="66589" x="8032750" y="8528050"/>
          <p14:tracePt t="66601" x="8032750" y="8628063"/>
          <p14:tracePt t="66612" x="8032750" y="8743950"/>
          <p14:tracePt t="66635" x="8032750" y="8759825"/>
          <p14:tracePt t="66645" x="8032750" y="8793163"/>
          <p14:tracePt t="66657" x="8032750" y="8810625"/>
          <p14:tracePt t="66713" x="8015288" y="8728075"/>
          <p14:tracePt t="66725" x="8015288" y="8610600"/>
          <p14:tracePt t="66735" x="8015288" y="8577263"/>
          <p14:tracePt t="66747" x="8015288" y="8561388"/>
          <p14:tracePt t="66758" x="8015288" y="8494713"/>
          <p14:tracePt t="66792" x="8015288" y="8461375"/>
          <p14:tracePt t="66905" x="8015288" y="8494713"/>
          <p14:tracePt t="67039" x="8032750" y="8461375"/>
          <p14:tracePt t="67096" x="8066088" y="8461375"/>
          <p14:tracePt t="67107" x="8081963" y="8461375"/>
          <p14:tracePt t="67129" x="8097838" y="8461375"/>
          <p14:tracePt t="67152" x="8148638" y="8512175"/>
          <p14:tracePt t="67163" x="8197850" y="8528050"/>
          <p14:tracePt t="67186" x="8247063" y="8561388"/>
          <p14:tracePt t="67321" x="8247063" y="8528050"/>
          <p14:tracePt t="67492" x="8264525" y="8528050"/>
          <p14:tracePt t="67512" x="8297863" y="8561388"/>
          <p14:tracePt t="67524" x="8364538" y="8561388"/>
          <p14:tracePt t="67536" x="8413750" y="8561388"/>
          <p14:tracePt t="67546" x="8496300" y="8561388"/>
          <p14:tracePt t="67568" x="8547100" y="8561388"/>
          <p14:tracePt t="67579" x="8612188" y="8561388"/>
          <p14:tracePt t="67603" x="8662988" y="8528050"/>
          <p14:tracePt t="67624" x="8696325" y="8512175"/>
          <p14:tracePt t="67636" x="8763000" y="8445500"/>
          <p14:tracePt t="68029" x="8778875" y="8461375"/>
          <p14:tracePt t="68041" x="8778875" y="8494713"/>
          <p14:tracePt t="68052" x="8812213" y="8494713"/>
          <p14:tracePt t="68064" x="8812213" y="8512175"/>
          <p14:tracePt t="68086" x="8878888" y="8561388"/>
          <p14:tracePt t="68109" x="8894763" y="8561388"/>
          <p14:tracePt t="68119" x="8961438" y="8561388"/>
          <p14:tracePt t="68133" x="9010650" y="8561388"/>
          <p14:tracePt t="68142" x="9077325" y="8528050"/>
          <p14:tracePt t="68154" x="9110663" y="8528050"/>
          <p14:tracePt t="68164" x="9128125" y="8512175"/>
          <p14:tracePt t="68175" x="9210675" y="8461375"/>
          <p14:tracePt t="68187" x="9226550" y="8445500"/>
          <p14:tracePt t="68200" x="9277350" y="8396288"/>
          <p14:tracePt t="68209" x="9293225" y="8396288"/>
          <p14:tracePt t="68221" x="9293225" y="8362950"/>
          <p14:tracePt t="68254" x="9293225" y="8345488"/>
          <p14:tracePt t="68356" x="9326563" y="8362950"/>
          <p14:tracePt t="68367" x="9326563" y="8412163"/>
          <p14:tracePt t="68379" x="9342438" y="8494713"/>
          <p14:tracePt t="68401" x="9359900" y="8561388"/>
          <p14:tracePt t="68412" x="9409113" y="8628063"/>
          <p14:tracePt t="68424" x="9442450" y="8677275"/>
          <p14:tracePt t="68435" x="9459913" y="8793163"/>
          <p14:tracePt t="68445" x="9459913" y="8810625"/>
          <p14:tracePt t="68457" x="9475788" y="8975725"/>
          <p14:tracePt t="68469" x="9475788" y="9075738"/>
          <p14:tracePt t="68479" x="9459913" y="9124950"/>
          <p14:tracePt t="68491" x="9393238" y="9209088"/>
          <p14:tracePt t="68502" x="9359900" y="9242425"/>
          <p14:tracePt t="68514" x="9342438" y="9242425"/>
          <p14:tracePt t="68559" x="9326563" y="9242425"/>
          <p14:tracePt t="68582" x="9326563" y="9209088"/>
          <p14:tracePt t="68592" x="9326563" y="9191625"/>
          <p14:tracePt t="68603" x="9326563" y="9158288"/>
          <p14:tracePt t="68614" x="9293225" y="9158288"/>
          <p14:tracePt t="68626" x="9277350" y="9075738"/>
          <p14:tracePt t="68637" x="9277350" y="9042400"/>
          <p14:tracePt t="68660" x="9277350" y="8926513"/>
          <p14:tracePt t="68682" x="9277350" y="8910638"/>
          <p14:tracePt t="68694" x="9277350" y="8877300"/>
          <p14:tracePt t="68761" x="9277350" y="8859838"/>
          <p14:tracePt t="68783" x="9277350" y="8843963"/>
          <p14:tracePt t="68807" x="9277350" y="8810625"/>
          <p14:tracePt t="68817" x="9293225" y="8810625"/>
          <p14:tracePt t="68840" x="9293225" y="8793163"/>
          <p14:tracePt t="68884" x="9293225" y="8759825"/>
          <p14:tracePt t="68930" x="9293225" y="8743950"/>
          <p14:tracePt t="69008" x="9293225" y="8728075"/>
          <p14:tracePt t="69020" x="9293225" y="8694738"/>
          <p14:tracePt t="69034" x="9326563" y="8677275"/>
          <p14:tracePt t="69042" x="9359900" y="8494713"/>
          <p14:tracePt t="69054" x="9675813" y="7764463"/>
          <p14:tracePt t="69067" x="9807575" y="7432675"/>
          <p14:tracePt t="69076" x="9923463" y="7151688"/>
          <p14:tracePt t="69087" x="10255250" y="6156325"/>
          <p14:tracePt t="69100" x="10339388" y="5889625"/>
          <p14:tracePt t="69110" x="10604500" y="5127625"/>
          <p14:tracePt t="69121" x="10620375" y="4960938"/>
          <p14:tracePt t="69137" x="10720388" y="4729163"/>
          <p14:tracePt t="69144" x="10836275" y="4446588"/>
          <p14:tracePt t="69155" x="10836275" y="4397375"/>
          <p14:tracePt t="69167" x="10836275" y="4379913"/>
          <p14:tracePt t="69188" x="10836275" y="4346575"/>
          <p14:tracePt t="69235" x="10820400" y="4346575"/>
          <p14:tracePt t="69268" x="10787063" y="4346575"/>
          <p14:tracePt t="69301" x="10769600" y="4346575"/>
          <p14:tracePt t="69380" x="10720388" y="4346575"/>
          <p14:tracePt t="69391" x="10704513" y="4346575"/>
          <p14:tracePt t="69402" x="10555288" y="4379913"/>
          <p14:tracePt t="69437" x="10471150" y="4379913"/>
          <p14:tracePt t="69459" x="10471150" y="4346575"/>
          <p14:tracePt t="69482" x="10504488" y="4230688"/>
          <p14:tracePt t="69503" x="10704513" y="3932238"/>
          <p14:tracePt t="69517" x="10737850" y="3883025"/>
          <p14:tracePt t="69526" x="10787063" y="3865563"/>
          <p14:tracePt t="69537" x="10853738" y="3783013"/>
          <p14:tracePt t="69559" x="10936288" y="3767138"/>
          <p14:tracePt t="69571" x="10952163" y="3767138"/>
          <p14:tracePt t="69583" x="11134725" y="3733800"/>
          <p14:tracePt t="69593" x="11218863" y="3783013"/>
          <p14:tracePt t="69604" x="11252200" y="3832225"/>
          <p14:tracePt t="69617" x="11285538" y="3883025"/>
          <p14:tracePt t="69627" x="11350625" y="3981450"/>
          <p14:tracePt t="69638" x="11368088" y="4014788"/>
          <p14:tracePt t="69650" x="11417300" y="4065588"/>
          <p14:tracePt t="69661" x="11417300" y="4098925"/>
          <p14:tracePt t="69672" x="11450638" y="4098925"/>
          <p14:tracePt t="69739" x="11450638" y="4114800"/>
          <p14:tracePt t="69750" x="11417300" y="4114800"/>
          <p14:tracePt t="69762" x="11417300" y="4130675"/>
          <p14:tracePt t="69774" x="11368088" y="4164013"/>
          <p14:tracePt t="69795" x="11285538" y="4214813"/>
          <p14:tracePt t="69807" x="11218863" y="4214813"/>
          <p14:tracePt t="69830" x="10969625" y="4248150"/>
          <p14:tracePt t="69830" x="10887075" y="4248150"/>
          <p14:tracePt t="69841" x="10820400" y="4248150"/>
          <p14:tracePt t="69852" x="10704513" y="4248150"/>
          <p14:tracePt t="69863" x="10671175" y="4230688"/>
          <p14:tracePt t="69886" x="10671175" y="4214813"/>
          <p14:tracePt t="69908" x="10737850" y="4114800"/>
          <p14:tracePt t="69920" x="10769600" y="4065588"/>
          <p14:tracePt t="69934" x="10853738" y="4014788"/>
          <p14:tracePt t="69942" x="10902950" y="3998913"/>
          <p14:tracePt t="69953" x="10936288" y="3981450"/>
          <p14:tracePt t="69967" x="10969625" y="3998913"/>
          <p14:tracePt t="69988" x="11102975" y="4114800"/>
          <p14:tracePt t="70001" x="11118850" y="4164013"/>
          <p14:tracePt t="70010" x="11168063" y="4230688"/>
          <p14:tracePt t="70020" x="11285538" y="4379913"/>
          <p14:tracePt t="70034" x="11334750" y="4397375"/>
          <p14:tracePt t="70043" x="11334750" y="4413250"/>
          <p14:tracePt t="70054" x="11334750" y="4446588"/>
          <p14:tracePt t="70133" x="11334750" y="4462463"/>
          <p14:tracePt t="70168" x="11334750" y="4513263"/>
          <p14:tracePt t="70190" x="11350625" y="4529138"/>
          <p14:tracePt t="70213" x="11368088" y="4579938"/>
          <p14:tracePt t="70223" x="11450638" y="4629150"/>
          <p14:tracePt t="70235" x="11483975" y="4645025"/>
          <p14:tracePt t="70246" x="11633200" y="4695825"/>
          <p14:tracePt t="70257" x="11682413" y="4695825"/>
          <p14:tracePt t="70269" x="11749088" y="4695825"/>
          <p14:tracePt t="70279" x="11964988" y="4695825"/>
          <p14:tracePt t="70290" x="11998325" y="4695825"/>
          <p14:tracePt t="70303" x="12098338" y="4695825"/>
          <p14:tracePt t="70460" x="12098338" y="4678363"/>
          <p14:tracePt t="70492" x="12098338" y="4645025"/>
          <p14:tracePt t="70516" x="12098338" y="4629150"/>
          <p14:tracePt t="70628" x="12114213" y="4629150"/>
          <p14:tracePt t="71890" x="12098338" y="4629150"/>
          <p14:tracePt t="71903" x="12080875" y="4613275"/>
          <p14:tracePt t="71911" x="12047538" y="4613275"/>
          <p14:tracePt t="71924" x="11998325" y="4613275"/>
          <p14:tracePt t="71933" x="11964988" y="4613275"/>
          <p14:tracePt t="71945" x="11749088" y="4613275"/>
          <p14:tracePt t="71955" x="11633200" y="4629150"/>
          <p14:tracePt t="71969" x="11533188" y="4645025"/>
          <p14:tracePt t="71978" x="11168063" y="4729163"/>
          <p14:tracePt t="71990" x="11102975" y="4729163"/>
          <p14:tracePt t="72001" x="10787063" y="4729163"/>
          <p14:tracePt t="72013" x="10704513" y="4695825"/>
          <p14:tracePt t="72024" x="10604500" y="4678363"/>
          <p14:tracePt t="72036" x="10437813" y="4629150"/>
          <p14:tracePt t="72046" x="10372725" y="4613275"/>
          <p14:tracePt t="72058" x="10306050" y="4579938"/>
          <p14:tracePt t="72069" x="10156825" y="4529138"/>
          <p14:tracePt t="72091" x="10023475" y="4462463"/>
          <p14:tracePt t="72103" x="10023475" y="4446588"/>
          <p14:tracePt t="72113" x="9974263" y="4413250"/>
          <p14:tracePt t="72136" x="9956800" y="4397375"/>
          <p14:tracePt t="72193" x="9956800" y="4379913"/>
          <p14:tracePt t="72216" x="9974263" y="4379913"/>
          <p14:tracePt t="72248" x="9990138" y="4346575"/>
          <p14:tracePt t="72339" x="9974263" y="4346575"/>
          <p14:tracePt t="72351" x="9923463" y="4379913"/>
          <p14:tracePt t="72361" x="9874250" y="4397375"/>
          <p14:tracePt t="72371" x="9840913" y="4397375"/>
          <p14:tracePt t="72394" x="9575800" y="4413250"/>
          <p14:tracePt t="72407" x="9177338" y="4462463"/>
          <p14:tracePt t="72418" x="8878888" y="4529138"/>
          <p14:tracePt t="72428" x="7616825" y="4762500"/>
          <p14:tracePt t="72441" x="7235825" y="4860925"/>
          <p14:tracePt t="72451" x="6754813" y="4976813"/>
          <p14:tracePt t="72461" x="5210175" y="5359400"/>
          <p14:tracePt t="72473" x="4862513" y="5441950"/>
          <p14:tracePt t="72484" x="4132263" y="5757863"/>
          <p14:tracePt t="72496" x="3800475" y="5889625"/>
          <p14:tracePt t="72507" x="3551238" y="6038850"/>
          <p14:tracePt t="72518" x="2506663" y="6553200"/>
          <p14:tracePt t="72529" x="2190750" y="6686550"/>
          <p14:tracePt t="72541" x="1443038" y="7018338"/>
          <p14:tracePt t="72552" x="1311275" y="7034213"/>
          <p14:tracePt t="72563" x="1211263" y="7034213"/>
          <p14:tracePt t="72585" x="1195388" y="7018338"/>
          <p14:tracePt t="72596" x="1195388" y="6918325"/>
          <p14:tracePt t="72608" x="1195388" y="6802438"/>
          <p14:tracePt t="72619" x="1195388" y="6686550"/>
          <p14:tracePt t="72631" x="1244600" y="6305550"/>
          <p14:tracePt t="72642" x="1260475" y="6156325"/>
          <p14:tracePt t="72653" x="1311275" y="5956300"/>
          <p14:tracePt t="72664" x="1427163" y="5673725"/>
          <p14:tracePt t="72676" x="1443038" y="5641975"/>
          <p14:tracePt t="72686" x="1560513" y="5541963"/>
          <p14:tracePt t="72699" x="1593850" y="5524500"/>
          <p14:tracePt t="72709" x="1643063" y="5524500"/>
          <p14:tracePt t="72721" x="1658938" y="5524500"/>
          <p14:tracePt t="72733" x="1658938" y="5541963"/>
          <p14:tracePt t="72743" x="1709738" y="5724525"/>
          <p14:tracePt t="72755" x="1709738" y="5791200"/>
          <p14:tracePt t="72767" x="1709738" y="5989638"/>
          <p14:tracePt t="72776" x="1709738" y="6338888"/>
          <p14:tracePt t="72788" x="1709738" y="6437313"/>
          <p14:tracePt t="72800" x="1776413" y="6670675"/>
          <p14:tracePt t="72810" x="1776413" y="6686550"/>
          <p14:tracePt t="72843" x="1792288" y="6686550"/>
          <p14:tracePt t="72856" x="1825625" y="6570663"/>
          <p14:tracePt t="72867" x="1892300" y="6503988"/>
          <p14:tracePt t="72878" x="1958975" y="6338888"/>
          <p14:tracePt t="72889" x="2190750" y="5989638"/>
          <p14:tracePt t="72901" x="2306638" y="5840413"/>
          <p14:tracePt t="72911" x="2522538" y="5657850"/>
          <p14:tracePt t="72923" x="2538413" y="5608638"/>
          <p14:tracePt t="72946" x="2571750" y="5591175"/>
          <p14:tracePt t="72968" x="2571750" y="5657850"/>
          <p14:tracePt t="72979" x="2538413" y="5773738"/>
          <p14:tracePt t="72991" x="2506663" y="5922963"/>
          <p14:tracePt t="73002" x="2422525" y="6038850"/>
          <p14:tracePt t="73013" x="2306638" y="6188075"/>
          <p14:tracePt t="73024" x="2074863" y="6553200"/>
          <p14:tracePt t="73036" x="1958975" y="6670675"/>
          <p14:tracePt t="73046" x="1941513" y="6702425"/>
          <p14:tracePt t="73070" x="1941513" y="6670675"/>
          <p14:tracePt t="73084" x="1941513" y="6570663"/>
          <p14:tracePt t="73092" x="1941513" y="6470650"/>
          <p14:tracePt t="73103" x="1958975" y="6338888"/>
          <p14:tracePt t="73114" x="2024063" y="6172200"/>
          <p14:tracePt t="73125" x="2074863" y="6072188"/>
          <p14:tracePt t="73137" x="2273300" y="5873750"/>
          <p14:tracePt t="73150" x="2290763" y="5840413"/>
          <p14:tracePt t="73160" x="2306638" y="5840413"/>
          <p14:tracePt t="73170" x="2406650" y="5840413"/>
          <p14:tracePt t="73184" x="2506663" y="5889625"/>
          <p14:tracePt t="73193" x="2689225" y="6072188"/>
          <p14:tracePt t="73204" x="2754313" y="6122988"/>
          <p14:tracePt t="73217" x="2820988" y="6221413"/>
          <p14:tracePt t="73227" x="3036888" y="6403975"/>
          <p14:tracePt t="73238" x="3103563" y="6470650"/>
          <p14:tracePt t="73251" x="3268663" y="6619875"/>
          <p14:tracePt t="73260" x="3319463" y="6670675"/>
          <p14:tracePt t="73294" x="3319463" y="6637338"/>
          <p14:tracePt t="73307" x="3319463" y="6553200"/>
          <p14:tracePt t="73317" x="3319463" y="6454775"/>
          <p14:tracePt t="73328" x="3319463" y="6305550"/>
          <p14:tracePt t="73339" x="3368675" y="6038850"/>
          <p14:tracePt t="73351" x="3402013" y="5922963"/>
          <p14:tracePt t="73362" x="3451225" y="5791200"/>
          <p14:tracePt t="73374" x="3600450" y="5541963"/>
          <p14:tracePt t="73385" x="3651250" y="5441950"/>
          <p14:tracePt t="73396" x="3800475" y="5276850"/>
          <p14:tracePt t="73407" x="3900488" y="5243513"/>
          <p14:tracePt t="73418" x="3916363" y="5243513"/>
          <p14:tracePt t="73429" x="4032250" y="5276850"/>
          <p14:tracePt t="73452" x="4065588" y="5326063"/>
          <p14:tracePt t="73454" x="4132263" y="5491163"/>
          <p14:tracePt t="73463" x="4181475" y="5557838"/>
          <p14:tracePt t="73474" x="4281488" y="5824538"/>
          <p14:tracePt t="73485" x="4314825" y="5889625"/>
          <p14:tracePt t="73497" x="4430713" y="6005513"/>
          <p14:tracePt t="73532" x="4795838" y="6172200"/>
          <p14:tracePt t="73542" x="4878388" y="6188075"/>
          <p14:tracePt t="73553" x="5608638" y="6156325"/>
          <p14:tracePt t="73567" x="5924550" y="6056313"/>
          <p14:tracePt t="73575" x="6122988" y="5956300"/>
          <p14:tracePt t="73587" x="6240463" y="5940425"/>
          <p14:tracePt t="73600" x="6588125" y="5773738"/>
          <p14:tracePt t="73609" x="6721475" y="5707063"/>
          <p14:tracePt t="73622" x="7069138" y="5557838"/>
          <p14:tracePt t="73634" x="7269163" y="5491163"/>
          <p14:tracePt t="73643" x="7400925" y="5441950"/>
          <p14:tracePt t="73654" x="7683500" y="5408613"/>
          <p14:tracePt t="73667" x="7899400" y="5359400"/>
          <p14:tracePt t="73677" x="8612188" y="5326063"/>
          <p14:tracePt t="73688" x="8729663" y="5326063"/>
          <p14:tracePt t="73701" x="9043988" y="5326063"/>
          <p14:tracePt t="73711" x="9459913" y="5310188"/>
          <p14:tracePt t="73722" x="9642475" y="5276850"/>
          <p14:tracePt t="73734" x="10023475" y="5259388"/>
          <p14:tracePt t="73744" x="10221913" y="5243513"/>
          <p14:tracePt t="73757" x="10372725" y="5210175"/>
          <p14:tracePt t="73767" x="10704513" y="5159375"/>
          <p14:tracePt t="73778" x="10737850" y="5143500"/>
          <p14:tracePt t="73790" x="11002963" y="5094288"/>
          <p14:tracePt t="73801" x="11134725" y="5027613"/>
          <p14:tracePt t="73812" x="11285538" y="4976813"/>
          <p14:tracePt t="73823" x="11517313" y="4894263"/>
          <p14:tracePt t="73835" x="11633200" y="4811713"/>
          <p14:tracePt t="73846" x="11766550" y="4729163"/>
          <p14:tracePt t="73857" x="11799888" y="4695825"/>
          <p14:tracePt t="73868" x="11799888" y="4678363"/>
          <p14:tracePt t="73879" x="11815763" y="4645025"/>
          <p14:tracePt t="73891" x="11815763" y="4629150"/>
          <p14:tracePt t="73902" x="11849100" y="4629150"/>
          <p14:tracePt t="73949" x="11864975" y="4629150"/>
          <p14:tracePt t="73969" x="11931650" y="4629150"/>
          <p14:tracePt t="73980" x="11964988" y="4629150"/>
          <p14:tracePt t="74039" x="11964988" y="4645025"/>
          <p14:tracePt t="74051" x="11882438" y="4745038"/>
          <p14:tracePt t="74059" x="11882438" y="4795838"/>
          <p14:tracePt t="74071" x="11799888" y="4894263"/>
          <p14:tracePt t="74083" x="11417300" y="5210175"/>
          <p14:tracePt t="74093" x="11168063" y="5375275"/>
          <p14:tracePt t="74105" x="10206038" y="5889625"/>
          <p14:tracePt t="74117" x="9858375" y="6038850"/>
          <p14:tracePt t="74127" x="9359900" y="6172200"/>
          <p14:tracePt t="74138" x="7899400" y="6403975"/>
          <p14:tracePt t="74151" x="7500938" y="6454775"/>
          <p14:tracePt t="74161" x="6438900" y="6437313"/>
          <p14:tracePt t="74173" x="6173788" y="6354763"/>
          <p14:tracePt t="74184" x="6024563" y="6338888"/>
          <p14:tracePt t="74195" x="5791200" y="6188075"/>
          <p14:tracePt t="74207" x="5775325" y="6122988"/>
          <p14:tracePt t="74228" x="5741988" y="6056313"/>
          <p14:tracePt t="74229" x="5741988" y="6038850"/>
          <p14:tracePt t="74240" x="5775325" y="6005513"/>
          <p14:tracePt t="74251" x="5808663" y="6005513"/>
          <p14:tracePt t="74262" x="5842000" y="6005513"/>
          <p14:tracePt t="74273" x="5957888" y="6156325"/>
          <p14:tracePt t="74285" x="6007100" y="6221413"/>
          <p14:tracePt t="74296" x="6024563" y="6272213"/>
          <p14:tracePt t="74307" x="6091238" y="6437313"/>
          <p14:tracePt t="74318" x="6140450" y="6470650"/>
          <p14:tracePt t="74330" x="6207125" y="6586538"/>
          <p14:tracePt t="74341" x="6240463" y="6670675"/>
          <p14:tracePt t="74352" x="6289675" y="6686550"/>
          <p14:tracePt t="74363" x="6356350" y="6735763"/>
          <p14:tracePt t="74386" x="6423025" y="6735763"/>
          <p14:tracePt t="74408" x="6423025" y="6702425"/>
          <p14:tracePt t="74420" x="6521450" y="6553200"/>
          <p14:tracePt t="74431" x="6538913" y="6454775"/>
          <p14:tracePt t="74443" x="6588125" y="6354763"/>
          <p14:tracePt t="74453" x="6688138" y="6188075"/>
          <p14:tracePt t="74467" x="6754813" y="6156325"/>
          <p14:tracePt t="74476" x="6804025" y="6122988"/>
          <p14:tracePt t="74487" x="6819900" y="6122988"/>
          <p14:tracePt t="74510" x="6837363" y="6156325"/>
          <p14:tracePt t="74521" x="6870700" y="6221413"/>
          <p14:tracePt t="74534" x="6870700" y="6388100"/>
          <p14:tracePt t="74543" x="6870700" y="6470650"/>
          <p14:tracePt t="74555" x="6837363" y="6570663"/>
          <p14:tracePt t="74567" x="6721475" y="6735763"/>
          <p14:tracePt t="74578" x="6654800" y="6802438"/>
          <p14:tracePt t="74588" x="6521450" y="6902450"/>
          <p14:tracePt t="74601" x="6488113" y="6902450"/>
          <p14:tracePt t="74622" x="6472238" y="6902450"/>
          <p14:tracePt t="74634" x="6472238" y="6869113"/>
          <p14:tracePt t="74644" x="6423025" y="6735763"/>
          <p14:tracePt t="74668" x="6423025" y="6519863"/>
          <p14:tracePt t="74678" x="6554788" y="6188075"/>
          <p14:tracePt t="74689" x="6605588" y="6156325"/>
          <p14:tracePt t="74701" x="6704013" y="6122988"/>
          <p14:tracePt t="74723" x="6721475" y="6122988"/>
          <p14:tracePt t="74735" x="6819900" y="6172200"/>
          <p14:tracePt t="74745" x="6919913" y="6221413"/>
          <p14:tracePt t="74757" x="7102475" y="6338888"/>
          <p14:tracePt t="74768" x="7218363" y="6437313"/>
          <p14:tracePt t="74791" x="7616825" y="6853238"/>
          <p14:tracePt t="74802" x="7700963" y="6951663"/>
          <p14:tracePt t="74813" x="7981950" y="7250113"/>
          <p14:tracePt t="74825" x="8032750" y="7300913"/>
          <p14:tracePt t="74836" x="8081963" y="7334250"/>
          <p14:tracePt t="74847" x="8081963" y="7367588"/>
          <p14:tracePt t="74870" x="8066088" y="7334250"/>
          <p14:tracePt t="74880" x="8066088" y="7316788"/>
          <p14:tracePt t="74892" x="8032750" y="7267575"/>
          <p14:tracePt t="74904" x="8015288" y="7200900"/>
          <p14:tracePt t="74914" x="7966075" y="7134225"/>
          <p14:tracePt t="74925" x="7915275" y="6985000"/>
          <p14:tracePt t="74937" x="7915275" y="6918325"/>
          <p14:tracePt t="74951" x="7899400" y="6819900"/>
          <p14:tracePt t="74959" x="7866063" y="6570663"/>
          <p14:tracePt t="74970" x="7850188" y="6403975"/>
          <p14:tracePt t="74984" x="7850188" y="6122988"/>
          <p14:tracePt t="74993" x="7850188" y="6005513"/>
          <p14:tracePt t="75004" x="7850188" y="5940425"/>
          <p14:tracePt t="75017" x="7850188" y="5889625"/>
          <p14:tracePt t="75049" x="7850188" y="5940425"/>
          <p14:tracePt t="75060" x="7816850" y="6122988"/>
          <p14:tracePt t="75072" x="7799388" y="6338888"/>
          <p14:tracePt t="75084" x="7783513" y="6519863"/>
          <p14:tracePt t="75095" x="7750175" y="6702425"/>
          <p14:tracePt t="75107" x="7683500" y="7216775"/>
          <p14:tracePt t="75118" x="7683500" y="7334250"/>
          <p14:tracePt t="75128" x="7683500" y="7532688"/>
          <p14:tracePt t="75140" x="7683500" y="7599363"/>
          <p14:tracePt t="75151" x="7683500" y="7615238"/>
          <p14:tracePt t="75162" x="7667625" y="7699375"/>
          <p14:tracePt t="75173" x="7667625" y="7715250"/>
          <p14:tracePt t="75218" x="7634288" y="7715250"/>
          <p14:tracePt t="75263" x="7634288" y="7699375"/>
          <p14:tracePt t="75275" x="7616825" y="7699375"/>
          <p14:tracePt t="75297" x="7583488" y="7699375"/>
          <p14:tracePt t="75308" x="7583488" y="7715250"/>
          <p14:tracePt t="75341" x="7567613" y="7731125"/>
          <p14:tracePt t="75353" x="7500938" y="7781925"/>
          <p14:tracePt t="75376" x="7467600" y="7815263"/>
          <p14:tracePt t="75387" x="7434263" y="7815263"/>
          <p14:tracePt t="75401" x="7400925" y="7815263"/>
          <p14:tracePt t="75410" x="7335838" y="7815263"/>
          <p14:tracePt t="75421" x="7318375" y="7815263"/>
          <p14:tracePt t="75434" x="7285038" y="7815263"/>
          <p14:tracePt t="75443" x="7153275" y="7715250"/>
          <p14:tracePt t="75455" x="7102475" y="7666038"/>
          <p14:tracePt t="75467" x="6886575" y="7383463"/>
          <p14:tracePt t="75477" x="6819900" y="7267575"/>
          <p14:tracePt t="75488" x="6754813" y="7151688"/>
          <p14:tracePt t="75501" x="6637338" y="6902450"/>
          <p14:tracePt t="75510" x="6605588" y="6786563"/>
          <p14:tracePt t="75522" x="6637338" y="6503988"/>
          <p14:tracePt t="75534" x="6704013" y="6354763"/>
          <p14:tracePt t="75557" x="7035800" y="6038850"/>
          <p14:tracePt t="75567" x="7169150" y="5940425"/>
          <p14:tracePt t="75578" x="7434263" y="5840413"/>
          <p14:tracePt t="75590" x="7500938" y="5840413"/>
          <p14:tracePt t="75602" x="7583488" y="5840413"/>
          <p14:tracePt t="75612" x="7783513" y="5940425"/>
          <p14:tracePt t="75624" x="7850188" y="5989638"/>
          <p14:tracePt t="75634" x="8015288" y="6221413"/>
          <p14:tracePt t="75646" x="8081963" y="6354763"/>
          <p14:tracePt t="75657" x="8148638" y="6503988"/>
          <p14:tracePt t="75668" x="8313738" y="7085013"/>
          <p14:tracePt t="75679" x="8331200" y="7250113"/>
          <p14:tracePt t="75691" x="8364538" y="7548563"/>
          <p14:tracePt t="75702" x="8364538" y="7666038"/>
          <p14:tracePt t="75713" x="8313738" y="7764463"/>
          <p14:tracePt t="75724" x="8264525" y="7848600"/>
          <p14:tracePt t="75736" x="8247063" y="7848600"/>
          <p14:tracePt t="75747" x="8181975" y="7881938"/>
          <p14:tracePt t="75770" x="7915275" y="7947025"/>
          <p14:tracePt t="75780" x="7683500" y="7997825"/>
          <p14:tracePt t="75792" x="7567613" y="8047038"/>
          <p14:tracePt t="75803" x="7467600" y="8047038"/>
          <p14:tracePt t="75817" x="7218363" y="8062913"/>
          <p14:tracePt t="75825" x="7169150" y="8096250"/>
          <p14:tracePt t="75837" x="7053263" y="8096250"/>
          <p14:tracePt t="75851" x="7035800" y="8096250"/>
          <p14:tracePt t="75859" x="7002463" y="8096250"/>
          <p14:tracePt t="75870" x="7002463" y="8062913"/>
          <p14:tracePt t="76028" x="6986588" y="8062913"/>
          <p14:tracePt t="76040" x="6986588" y="8047038"/>
          <p14:tracePt t="76051" x="6937375" y="8013700"/>
          <p14:tracePt t="76062" x="6804025" y="7897813"/>
          <p14:tracePt t="76073" x="6770688" y="7848600"/>
          <p14:tracePt t="76084" x="6704013" y="7781925"/>
          <p14:tracePt t="76096" x="6521450" y="7581900"/>
          <p14:tracePt t="76107" x="6423025" y="7367588"/>
          <p14:tracePt t="76118" x="6356350" y="7085013"/>
          <p14:tracePt t="76129" x="6356350" y="7018338"/>
          <p14:tracePt t="76141" x="6372225" y="6853238"/>
          <p14:tracePt t="76152" x="6472238" y="6670675"/>
          <p14:tracePt t="76163" x="6538913" y="6570663"/>
          <p14:tracePt t="76175" x="6770688" y="6403975"/>
          <p14:tracePt t="76186" x="6870700" y="6354763"/>
          <p14:tracePt t="76197" x="6937375" y="6338888"/>
          <p14:tracePt t="76208" x="7185025" y="6288088"/>
          <p14:tracePt t="76220" x="7318375" y="6288088"/>
          <p14:tracePt t="76233" x="7500938" y="6305550"/>
          <p14:tracePt t="76242" x="7567613" y="6354763"/>
          <p14:tracePt t="76254" x="7634288" y="6403975"/>
          <p14:tracePt t="76268" x="7799388" y="6553200"/>
          <p14:tracePt t="76276" x="7866063" y="6637338"/>
          <p14:tracePt t="76287" x="7948613" y="6819900"/>
          <p14:tracePt t="76300" x="7948613" y="6902450"/>
          <p14:tracePt t="76309" x="7966075" y="6969125"/>
          <p14:tracePt t="76321" x="7966075" y="7100888"/>
          <p14:tracePt t="76334" x="7966075" y="7216775"/>
          <p14:tracePt t="76343" x="7948613" y="7334250"/>
          <p14:tracePt t="76354" x="7799388" y="7666038"/>
          <p14:tracePt t="76368" x="7700963" y="7764463"/>
          <p14:tracePt t="76377" x="7518400" y="7980363"/>
          <p14:tracePt t="76388" x="7451725" y="8013700"/>
          <p14:tracePt t="76401" x="7385050" y="8062913"/>
          <p14:tracePt t="76411" x="7218363" y="8096250"/>
          <p14:tracePt t="76422" x="7185025" y="8096250"/>
          <p14:tracePt t="76434" x="7169150" y="8062913"/>
          <p14:tracePt t="76444" x="7153275" y="8062913"/>
          <p14:tracePt t="76456" x="7153275" y="8047038"/>
          <p14:tracePt t="76467" x="7053263" y="7980363"/>
          <p14:tracePt t="76478" x="7002463" y="7931150"/>
          <p14:tracePt t="76490" x="6870700" y="7781925"/>
          <p14:tracePt t="76501" x="6754813" y="7666038"/>
          <p14:tracePt t="76512" x="6704013" y="7615238"/>
          <p14:tracePt t="76535" x="6488113" y="7416800"/>
          <p14:tracePt t="76535" x="6472238" y="7383463"/>
          <p14:tracePt t="76546" x="6405563" y="7300913"/>
          <p14:tracePt t="76557" x="6405563" y="7250113"/>
          <p14:tracePt t="76568" x="6372225" y="7151688"/>
          <p14:tracePt t="76579" x="6372225" y="6951663"/>
          <p14:tracePt t="76591" x="6423025" y="6853238"/>
          <p14:tracePt t="76602" x="6538913" y="6670675"/>
          <p14:tracePt t="76613" x="6654800" y="6570663"/>
          <p14:tracePt t="76636" x="6986588" y="6403975"/>
          <p14:tracePt t="76647" x="7102475" y="6338888"/>
          <p14:tracePt t="76659" x="7285038" y="6305550"/>
          <p14:tracePt t="76670" x="7385050" y="6305550"/>
          <p14:tracePt t="76681" x="7500938" y="6354763"/>
          <p14:tracePt t="76692" x="7683500" y="6503988"/>
          <p14:tracePt t="76703" x="7732713" y="6570663"/>
          <p14:tracePt t="76714" x="7915275" y="6902450"/>
          <p14:tracePt t="76726" x="7966075" y="7018338"/>
          <p14:tracePt t="76737" x="8032750" y="7200900"/>
          <p14:tracePt t="76750" x="8066088" y="7466013"/>
          <p14:tracePt t="76759" x="8066088" y="7615238"/>
          <p14:tracePt t="76771" x="7981950" y="7781925"/>
          <p14:tracePt t="76784" x="7948613" y="7815263"/>
          <p14:tracePt t="76793" x="7899400" y="7831138"/>
          <p14:tracePt t="76805" x="7700963" y="7881938"/>
          <p14:tracePt t="76817" x="7567613" y="7897813"/>
          <p14:tracePt t="76827" x="7335838" y="7897813"/>
          <p14:tracePt t="76838" x="7218363" y="7848600"/>
          <p14:tracePt t="76851" x="7153275" y="7831138"/>
          <p14:tracePt t="76861" x="6937375" y="7648575"/>
          <p14:tracePt t="76872" x="6819900" y="7532688"/>
          <p14:tracePt t="76895" x="6654800" y="7200900"/>
          <p14:tracePt t="76907" x="6637338" y="7134225"/>
          <p14:tracePt t="76917" x="6588125" y="6753225"/>
          <p14:tracePt t="76929" x="6637338" y="6670675"/>
          <p14:tracePt t="76940" x="6704013" y="6570663"/>
          <p14:tracePt t="76951" x="6919913" y="6403975"/>
          <p14:tracePt t="76962" x="7002463" y="6338888"/>
          <p14:tracePt t="76974" x="7285038" y="6288088"/>
          <p14:tracePt t="76996" x="7567613" y="6354763"/>
          <p14:tracePt t="77007" x="7866063" y="6503988"/>
          <p14:tracePt t="77019" x="7981950" y="6586538"/>
          <p14:tracePt t="77041" x="8197850" y="6819900"/>
          <p14:tracePt t="77041" x="8215313" y="6869113"/>
          <p14:tracePt t="77052" x="8264525" y="7034213"/>
          <p14:tracePt t="77064" x="8264525" y="7316788"/>
          <p14:tracePt t="77086" x="8215313" y="7432675"/>
          <p14:tracePt t="77119" x="8197850" y="7383463"/>
          <p14:tracePt t="77134" x="8197850" y="7316788"/>
          <p14:tracePt t="77142" x="8297863" y="7034213"/>
          <p14:tracePt t="77154" x="8364538" y="6902450"/>
          <p14:tracePt t="77167" x="8480425" y="6686550"/>
          <p14:tracePt t="77176" x="8712200" y="6338888"/>
          <p14:tracePt t="77187" x="8878888" y="6156325"/>
          <p14:tracePt t="77200" x="9293225" y="5707063"/>
          <p14:tracePt t="77210" x="9442450" y="5591175"/>
          <p14:tracePt t="77221" x="9575800" y="5426075"/>
          <p14:tracePt t="77234" x="9791700" y="5192713"/>
          <p14:tracePt t="77244" x="9907588" y="5076825"/>
          <p14:tracePt t="77254" x="10023475" y="4960938"/>
          <p14:tracePt t="77267" x="10040938" y="4927600"/>
          <p14:tracePt t="77390" x="10040938" y="4911725"/>
          <p14:tracePt t="77402" x="10072688" y="4911725"/>
          <p14:tracePt t="77412" x="10072688" y="4894263"/>
          <p14:tracePt t="77439" x="10072688" y="4845050"/>
          <p14:tracePt t="77446" x="10072688" y="4811713"/>
          <p14:tracePt t="77468" x="10072688" y="4745038"/>
          <p14:tracePt t="77470" x="10072688" y="4729163"/>
          <p14:tracePt t="77480" x="10090150" y="4695825"/>
          <p14:tracePt t="77514" x="10139363" y="4579938"/>
          <p14:tracePt t="77525" x="10156825" y="4562475"/>
          <p14:tracePt t="77536" x="10156825" y="4529138"/>
          <p14:tracePt t="77547" x="10190163" y="4495800"/>
          <p14:tracePt t="77559" x="10206038" y="4495800"/>
          <p14:tracePt t="77582" x="10255250" y="4495800"/>
          <p14:tracePt t="77592" x="10306050" y="4513263"/>
          <p14:tracePt t="77603" x="10653713" y="4613275"/>
          <p14:tracePt t="77617" x="10836275" y="4645025"/>
          <p14:tracePt t="77626" x="11234738" y="4645025"/>
          <p14:tracePt t="77637" x="11401425" y="4645025"/>
          <p14:tracePt t="77651" x="11566525" y="4645025"/>
          <p14:tracePt t="77660" x="11749088" y="4645025"/>
          <p14:tracePt t="77695" x="11733213" y="4645025"/>
          <p14:tracePt t="77704" x="11699875" y="4645025"/>
          <p14:tracePt t="77727" x="11583988" y="4645025"/>
          <p14:tracePt t="77740" x="11401425" y="4645025"/>
          <p14:tracePt t="77751" x="11350625" y="4645025"/>
          <p14:tracePt t="77761" x="11334750" y="4645025"/>
          <p14:tracePt t="77772" x="11252200" y="4629150"/>
          <p14:tracePt t="77784" x="11234738" y="4629150"/>
          <p14:tracePt t="77794" x="11134725" y="4579938"/>
          <p14:tracePt t="77807" x="11118850" y="4579938"/>
          <p14:tracePt t="77817" x="11118850" y="4562475"/>
          <p14:tracePt t="77830" x="11102975" y="4562475"/>
          <p14:tracePt t="77862" x="11118850" y="4562475"/>
          <p14:tracePt t="77874" x="11134725" y="4562475"/>
          <p14:tracePt t="77885" x="11218863" y="4529138"/>
          <p14:tracePt t="77897" x="11285538" y="4529138"/>
          <p14:tracePt t="77907" x="11483975" y="4513263"/>
          <p14:tracePt t="77919" x="11566525" y="4513263"/>
          <p14:tracePt t="77930" x="11599863" y="4495800"/>
          <p14:tracePt t="77941" x="11749088" y="4462463"/>
          <p14:tracePt t="77952" x="11864975" y="4462463"/>
          <p14:tracePt t="77967" x="12080875" y="4462463"/>
          <p14:tracePt t="77975" x="12147550" y="4495800"/>
          <p14:tracePt t="77986" x="12314238" y="4529138"/>
          <p14:tracePt t="77997" x="12512675" y="4579938"/>
          <p14:tracePt t="78010" x="12595225" y="4579938"/>
          <p14:tracePt t="78019" x="12795250" y="4629150"/>
          <p14:tracePt t="78223" x="12777788" y="4629150"/>
          <p14:tracePt t="78235" x="12777788" y="4613275"/>
          <p14:tracePt t="78267" x="12744450" y="4613275"/>
          <p14:tracePt t="78280" x="12728575" y="4629150"/>
          <p14:tracePt t="78290" x="12712700" y="4629150"/>
          <p14:tracePt t="78312" x="12661900" y="4645025"/>
          <p14:tracePt t="78325" x="12628563" y="4645025"/>
          <p14:tracePt t="78335" x="12561888" y="4678363"/>
          <p14:tracePt t="78345" x="12512675" y="4695825"/>
          <p14:tracePt t="78357" x="12446000" y="4762500"/>
          <p14:tracePt t="78368" x="12165013" y="4976813"/>
          <p14:tracePt t="78379" x="11964988" y="5127625"/>
          <p14:tracePt t="78390" x="11599863" y="5259388"/>
          <p14:tracePt t="78402" x="11468100" y="5310188"/>
          <p14:tracePt t="78417" x="11401425" y="5310188"/>
          <p14:tracePt t="78425" x="11185525" y="5310188"/>
          <p14:tracePt t="78437" x="11168063" y="5310188"/>
          <p14:tracePt t="78447" x="11134725" y="5259388"/>
          <p14:tracePt t="78458" x="11118850" y="5243513"/>
          <p14:tracePt t="78480" x="11102975" y="5143500"/>
          <p14:tracePt t="78492" x="11069638" y="5127625"/>
          <p14:tracePt t="78505" x="11052175" y="5043488"/>
          <p14:tracePt t="78517" x="11052175" y="5027613"/>
          <p14:tracePt t="78526" x="11052175" y="5010150"/>
          <p14:tracePt t="78537" x="11018838" y="4911725"/>
          <p14:tracePt t="78560" x="11002963" y="4860925"/>
          <p14:tracePt t="78570" x="11002963" y="4845050"/>
          <p14:tracePt t="78605" x="10969625" y="4845050"/>
          <p14:tracePt t="78618" x="10969625" y="4811713"/>
          <p14:tracePt t="78627" x="10969625" y="4795838"/>
          <p14:tracePt t="78650" x="10969625" y="4745038"/>
          <p14:tracePt t="78683" x="11002963" y="4729163"/>
          <p14:tracePt t="78694" x="11018838" y="4729163"/>
          <p14:tracePt t="78718" x="11168063" y="4695825"/>
          <p14:tracePt t="78728" x="11234738" y="4695825"/>
          <p14:tracePt t="78740" x="11599863" y="4795838"/>
          <p14:tracePt t="78750" x="11699875" y="4845050"/>
          <p14:tracePt t="78762" x="11931650" y="4894263"/>
          <p14:tracePt t="78775" x="12047538" y="4911725"/>
          <p14:tracePt t="78784" x="12165013" y="4927600"/>
          <p14:tracePt t="78807" x="12330113" y="4960938"/>
          <p14:tracePt t="78808" x="12396788" y="4960938"/>
          <p14:tracePt t="78818" x="12446000" y="4960938"/>
          <p14:tracePt t="78874" x="12430125" y="4960938"/>
          <p14:tracePt t="78885" x="12396788" y="4960938"/>
          <p14:tracePt t="78897" x="12363450" y="4976813"/>
          <p14:tracePt t="78908" x="12214225" y="4976813"/>
          <p14:tracePt t="78919" x="12147550" y="4976813"/>
          <p14:tracePt t="78930" x="11964988" y="4976813"/>
          <p14:tracePt t="78942" x="11882438" y="4960938"/>
          <p14:tracePt t="78953" x="11815763" y="4927600"/>
          <p14:tracePt t="78966" x="11633200" y="4860925"/>
          <p14:tracePt t="78975" x="11599863" y="4845050"/>
          <p14:tracePt t="78987" x="11483975" y="4729163"/>
          <p14:tracePt t="79000" x="11468100" y="4678363"/>
          <p14:tracePt t="79010" x="11468100" y="4629150"/>
          <p14:tracePt t="79021" x="11450638" y="4562475"/>
          <p14:tracePt t="79034" x="11450638" y="4529138"/>
          <p14:tracePt t="79043" x="11468100" y="4446588"/>
          <p14:tracePt t="79055" x="11483975" y="4413250"/>
          <p14:tracePt t="79088" x="11583988" y="4346575"/>
          <p14:tracePt t="79090" x="11799888" y="4230688"/>
          <p14:tracePt t="79101" x="12047538" y="4164013"/>
          <p14:tracePt t="79111" x="12098338" y="4164013"/>
          <p14:tracePt t="79134" x="12114213" y="4164013"/>
          <p14:tracePt t="79134" x="12196763" y="4181475"/>
          <p14:tracePt t="79144" x="12214225" y="4181475"/>
          <p14:tracePt t="79155" x="12263438" y="4230688"/>
          <p14:tracePt t="79177" x="12263438" y="4248150"/>
          <p14:tracePt t="79211" x="12263438" y="4281488"/>
          <p14:tracePt t="79234" x="12230100" y="4281488"/>
          <p14:tracePt t="79245" x="12230100" y="4297363"/>
          <p14:tracePt t="79257" x="12214225" y="4297363"/>
          <p14:tracePt t="79279" x="12196763" y="4297363"/>
          <p14:tracePt t="79302" x="12114213" y="4297363"/>
          <p14:tracePt t="79324" x="12098338" y="4297363"/>
          <p14:tracePt t="79359" x="12098338" y="4330700"/>
          <p14:tracePt t="79370" x="12080875" y="4397375"/>
          <p14:tracePt t="79380" x="12047538" y="4413250"/>
          <p14:tracePt t="79392" x="12047538" y="4446588"/>
          <p14:tracePt t="79696" x="12031663" y="4446588"/>
          <p14:tracePt t="79707" x="11998325" y="4446588"/>
          <p14:tracePt t="79719" x="11931650" y="4446588"/>
          <p14:tracePt t="79730" x="11915775" y="4462463"/>
          <p14:tracePt t="79741" x="11799888" y="4513263"/>
          <p14:tracePt t="79752" x="11650663" y="4529138"/>
          <p14:tracePt t="79763" x="11599863" y="4529138"/>
          <p14:tracePt t="79774" x="11517313" y="4562475"/>
          <p14:tracePt t="79786" x="11334750" y="4579938"/>
          <p14:tracePt t="79797" x="11185525" y="4613275"/>
          <p14:tracePt t="79808" x="11002963" y="4678363"/>
          <p14:tracePt t="79819" x="10936288" y="4729163"/>
          <p14:tracePt t="79834" x="10820400" y="4811713"/>
          <p14:tracePt t="79842" x="10604500" y="4976813"/>
          <p14:tracePt t="79865" x="9923463" y="5441950"/>
          <p14:tracePt t="79876" x="9675813" y="5608638"/>
          <p14:tracePt t="79887" x="9393238" y="5757863"/>
          <p14:tracePt t="79901" x="8763000" y="6105525"/>
          <p14:tracePt t="79909" x="8480425" y="6272213"/>
          <p14:tracePt t="79921" x="8331200" y="6338888"/>
          <p14:tracePt t="79934" x="7816850" y="6637338"/>
          <p14:tracePt t="79944" x="7567613" y="6819900"/>
          <p14:tracePt t="79955" x="7235825" y="7034213"/>
          <p14:tracePt t="79967" x="7053263" y="7151688"/>
          <p14:tracePt t="79977" x="6937375" y="7216775"/>
          <p14:tracePt t="79989" x="6654800" y="7432675"/>
          <p14:tracePt t="80001" x="6605588" y="7432675"/>
          <p14:tracePt t="80011" x="6472238" y="7581900"/>
          <p14:tracePt t="80022" x="6438900" y="7581900"/>
          <p14:tracePt t="80034" x="6405563" y="7615238"/>
          <p14:tracePt t="80044" x="6305550" y="7648575"/>
          <p14:tracePt t="80057" x="6289675" y="7666038"/>
          <p14:tracePt t="80067" x="6256338" y="7666038"/>
          <p14:tracePt t="80101" x="6256338" y="7581900"/>
          <p14:tracePt t="80124" x="6289675" y="7581900"/>
          <p14:tracePt t="80282" x="6289675" y="7548563"/>
          <p14:tracePt t="80292" x="6289675" y="7532688"/>
          <p14:tracePt t="80337" x="6256338" y="7532688"/>
          <p14:tracePt t="80372" x="6289675" y="7548563"/>
          <p14:tracePt t="80394" x="6289675" y="7615238"/>
          <p14:tracePt t="80404" x="6289675" y="7781925"/>
          <p14:tracePt t="80427" x="6289675" y="7831138"/>
          <p14:tracePt t="80450" x="6240463" y="7947025"/>
          <p14:tracePt t="80460" x="6240463" y="7980363"/>
          <p14:tracePt t="80472" x="6240463" y="7997825"/>
          <p14:tracePt t="80529" x="6240463" y="7980363"/>
          <p14:tracePt t="80540" x="6240463" y="7947025"/>
          <p14:tracePt t="80552" x="6240463" y="7931150"/>
          <p14:tracePt t="80574" x="6240463" y="7897813"/>
          <p14:tracePt t="80585" x="6289675" y="7831138"/>
          <p14:tracePt t="80595" x="6305550" y="7781925"/>
          <p14:tracePt t="80607" x="6423025" y="7648575"/>
          <p14:tracePt t="80619" x="6488113" y="7599363"/>
          <p14:tracePt t="80629" x="6538913" y="7532688"/>
          <p14:tracePt t="80641" x="6605588" y="7483475"/>
          <p14:tracePt t="80652" x="6605588" y="7466013"/>
          <p14:tracePt t="80663" x="6637338" y="7466013"/>
          <p14:tracePt t="80674" x="6637338" y="7432675"/>
          <p14:tracePt t="80686" x="6654800" y="7432675"/>
          <p14:tracePt t="80709" x="6688138" y="7432675"/>
          <p14:tracePt t="80765" x="6688138" y="7466013"/>
          <p14:tracePt t="80798" x="6688138" y="7483475"/>
          <p14:tracePt t="80809" x="6688138" y="7499350"/>
          <p14:tracePt t="80888" x="6688138" y="7483475"/>
          <p14:tracePt t="80922" x="6688138" y="7466013"/>
          <p14:tracePt t="80934" x="6688138" y="7432675"/>
          <p14:tracePt t="80945" x="6688138" y="7316788"/>
          <p14:tracePt t="80957" x="6688138" y="7300913"/>
          <p14:tracePt t="80967" x="6688138" y="7250113"/>
          <p14:tracePt t="80990" x="6704013" y="7151688"/>
          <p14:tracePt t="81023" x="6770688" y="7216775"/>
          <p14:tracePt t="81035" x="6870700" y="7466013"/>
          <p14:tracePt t="81057" x="6937375" y="7715250"/>
          <p14:tracePt t="81070" x="6937375" y="7931150"/>
          <p14:tracePt t="81079" x="6937375" y="7947025"/>
          <p14:tracePt t="81090" x="6937375" y="8062913"/>
          <p14:tracePt t="81102" x="6937375" y="8096250"/>
          <p14:tracePt t="81136" x="6937375" y="8113713"/>
          <p14:tracePt t="81147" x="6919913" y="8113713"/>
          <p14:tracePt t="81182" x="6886575" y="8062913"/>
          <p14:tracePt t="81192" x="6870700" y="7997825"/>
          <p14:tracePt t="81203" x="6870700" y="7931150"/>
          <p14:tracePt t="81217" x="6837363" y="7848600"/>
          <p14:tracePt t="81226" x="6837363" y="7781925"/>
          <p14:tracePt t="81237" x="6819900" y="7615238"/>
          <p14:tracePt t="81251" x="6819900" y="7548563"/>
          <p14:tracePt t="81259" x="6770688" y="7334250"/>
          <p14:tracePt t="81282" x="6770688" y="7316788"/>
          <p14:tracePt t="81293" x="6770688" y="7334250"/>
          <p14:tracePt t="81304" x="6770688" y="7383463"/>
          <p14:tracePt t="81317" x="6804025" y="7466013"/>
          <p14:tracePt t="81327" x="6804025" y="7548563"/>
          <p14:tracePt t="81339" x="6819900" y="7615238"/>
          <p14:tracePt t="81361" x="6819900" y="7815263"/>
          <p14:tracePt t="81372" x="6819900" y="7897813"/>
          <p14:tracePt t="81418" x="6819900" y="7881938"/>
          <p14:tracePt t="81428" x="6819900" y="7831138"/>
          <p14:tracePt t="81440" x="6819900" y="7764463"/>
          <p14:tracePt t="81451" x="6819900" y="7731125"/>
          <p14:tracePt t="81474" x="6819900" y="7532688"/>
          <p14:tracePt t="81485" x="6837363" y="7416800"/>
          <p14:tracePt t="81496" x="6837363" y="7367588"/>
          <p14:tracePt t="81518" x="6870700" y="7367588"/>
          <p14:tracePt t="81563" x="6886575" y="7483475"/>
          <p14:tracePt t="81574" x="6886575" y="7581900"/>
          <p14:tracePt t="81586" x="6886575" y="7666038"/>
          <p14:tracePt t="81608" x="6886575" y="8013700"/>
          <p14:tracePt t="81632" x="6870700" y="8113713"/>
          <p14:tracePt t="81654" x="6837363" y="8129588"/>
          <p14:tracePt t="81699" x="6837363" y="8113713"/>
          <p14:tracePt t="81732" x="6837363" y="8096250"/>
          <p14:tracePt t="81743" x="6819900" y="7980363"/>
          <p14:tracePt t="81755" x="6819900" y="7931150"/>
          <p14:tracePt t="81767" x="6804025" y="7848600"/>
          <p14:tracePt t="81777" x="6804025" y="7731125"/>
          <p14:tracePt t="81788" x="6804025" y="7699375"/>
          <p14:tracePt t="81811" x="6804025" y="7548563"/>
          <p14:tracePt t="81822" x="6804025" y="7532688"/>
          <p14:tracePt t="81834" x="6804025" y="7483475"/>
          <p14:tracePt t="81857" x="6804025" y="7466013"/>
          <p14:tracePt t="81868" x="6804025" y="7432675"/>
          <p14:tracePt t="81935" x="6804025" y="7416800"/>
          <p14:tracePt t="82014" x="6804025" y="7383463"/>
          <p14:tracePt t="82047" x="6804025" y="7367588"/>
          <p14:tracePt t="82126" x="6804025" y="7334250"/>
          <p14:tracePt t="82295" x="6804025" y="7316788"/>
          <p14:tracePt t="82341" x="6804025" y="7300913"/>
          <p14:tracePt t="88753" x="6688138" y="7300913"/>
          <p14:tracePt t="88764" x="6637338" y="7300913"/>
          <p14:tracePt t="88775" x="6521450" y="7300913"/>
          <p14:tracePt t="88786" x="6405563" y="7300913"/>
          <p14:tracePt t="88797" x="6057900" y="7250113"/>
          <p14:tracePt t="88809" x="5908675" y="7200900"/>
          <p14:tracePt t="88819" x="5741988" y="7100888"/>
          <p14:tracePt t="88834" x="5276850" y="6753225"/>
          <p14:tracePt t="88842" x="5060950" y="6619875"/>
          <p14:tracePt t="88854" x="4430713" y="6238875"/>
          <p14:tracePt t="88867" x="4281488" y="6172200"/>
          <p14:tracePt t="88876" x="4083050" y="6072188"/>
          <p14:tracePt t="88887" x="3883025" y="5989638"/>
          <p14:tracePt t="88900" x="3800475" y="5940425"/>
          <p14:tracePt t="88909" x="3684588" y="5889625"/>
          <p14:tracePt t="88932" x="3684588" y="5873750"/>
          <p14:tracePt t="88944" x="3667125" y="5873750"/>
          <p14:tracePt t="89011" x="3651250" y="5873750"/>
          <p14:tracePt t="89014" x="3617913" y="5840413"/>
          <p14:tracePt t="89035" x="3600450" y="5840413"/>
          <p14:tracePt t="89057" x="3535363" y="5840413"/>
          <p14:tracePt t="89102" x="3484563" y="5840413"/>
          <p14:tracePt t="89112" x="3136900" y="5889625"/>
          <p14:tracePt t="89124" x="3052763" y="5889625"/>
          <p14:tracePt t="89135" x="2970213" y="5922963"/>
          <p14:tracePt t="89146" x="2771775" y="5940425"/>
          <p14:tracePt t="89191" x="2754313" y="5940425"/>
          <p14:tracePt t="89202" x="2754313" y="5922963"/>
          <p14:tracePt t="89214" x="2754313" y="5889625"/>
          <p14:tracePt t="89225" x="2754313" y="5724525"/>
          <p14:tracePt t="89236" x="2754313" y="5657850"/>
          <p14:tracePt t="89247" x="2754313" y="5557838"/>
          <p14:tracePt t="89258" x="2754313" y="5426075"/>
          <p14:tracePt t="89269" x="2754313" y="5326063"/>
          <p14:tracePt t="89284" x="2754313" y="5192713"/>
          <p14:tracePt t="89292" x="2754313" y="5159375"/>
          <p14:tracePt t="89304" x="2754313" y="5143500"/>
          <p14:tracePt t="89317" x="2738438" y="5127625"/>
          <p14:tracePt t="89326" x="2738438" y="5094288"/>
          <p14:tracePt t="89337" x="2705100" y="5094288"/>
          <p14:tracePt t="89350" x="2705100" y="5076825"/>
          <p14:tracePt t="89383" x="2705100" y="5094288"/>
          <p14:tracePt t="89394" x="2689225" y="5143500"/>
          <p14:tracePt t="89405" x="2638425" y="5159375"/>
          <p14:tracePt t="89427" x="2538413" y="5326063"/>
          <p14:tracePt t="89686" x="2571750" y="5310188"/>
          <p14:tracePt t="89697" x="2738438" y="5143500"/>
          <p14:tracePt t="89708" x="2820988" y="5076825"/>
          <p14:tracePt t="89732" x="2854325" y="5043488"/>
          <p14:tracePt t="89754" x="2870200" y="5027613"/>
          <p14:tracePt t="89822" x="2870200" y="5010150"/>
          <p14:tracePt t="89844" x="2870200" y="5027613"/>
          <p14:tracePt t="89867" x="2854325" y="5027613"/>
          <p14:tracePt t="89877" x="2854325" y="5043488"/>
          <p14:tracePt t="89900" x="2854325" y="5094288"/>
          <p14:tracePt t="89911" x="2854325" y="5192713"/>
          <p14:tracePt t="89934" x="2870200" y="6156325"/>
          <p14:tracePt t="89944" x="2870200" y="6586538"/>
          <p14:tracePt t="89957" x="2870200" y="6902450"/>
          <p14:tracePt t="89968" x="2903538" y="7100888"/>
          <p14:tracePt t="89978" x="2903538" y="7134225"/>
          <p14:tracePt t="90012" x="2903538" y="7085013"/>
          <p14:tracePt t="90024" x="2903538" y="6951663"/>
          <p14:tracePt t="90035" x="2921000" y="6802438"/>
          <p14:tracePt t="90046" x="2936875" y="6338888"/>
          <p14:tracePt t="90057" x="2936875" y="6238875"/>
          <p14:tracePt t="90070" x="2936875" y="6005513"/>
          <p14:tracePt t="90079" x="2936875" y="5724525"/>
          <p14:tracePt t="90091" x="2936875" y="5541963"/>
          <p14:tracePt t="90102" x="2987675" y="5359400"/>
          <p14:tracePt t="90113" x="3021013" y="5310188"/>
          <p14:tracePt t="90136" x="3021013" y="5276850"/>
          <p14:tracePt t="90147" x="3036888" y="5276850"/>
          <p14:tracePt t="90159" x="3052763" y="5259388"/>
          <p14:tracePt t="90170" x="3252788" y="5243513"/>
          <p14:tracePt t="90184" x="3451225" y="5243513"/>
          <p14:tracePt t="90192" x="3883025" y="5243513"/>
          <p14:tracePt t="90205" x="4181475" y="5276850"/>
          <p14:tracePt t="90217" x="4464050" y="5276850"/>
          <p14:tracePt t="90226" x="5392738" y="5310188"/>
          <p14:tracePt t="90237" x="5675313" y="5326063"/>
          <p14:tracePt t="90251" x="6721475" y="5326063"/>
          <p14:tracePt t="90260" x="7153275" y="5310188"/>
          <p14:tracePt t="90273" x="7467600" y="5276850"/>
          <p14:tracePt t="90284" x="8364538" y="5210175"/>
          <p14:tracePt t="90294" x="8580438" y="5210175"/>
          <p14:tracePt t="90304" x="8712200" y="5210175"/>
          <p14:tracePt t="90327" x="8696325" y="5210175"/>
          <p14:tracePt t="90340" x="8645525" y="5243513"/>
          <p14:tracePt t="90351" x="8580438" y="5259388"/>
          <p14:tracePt t="90361" x="8496300" y="5310188"/>
          <p14:tracePt t="90372" x="8429625" y="5310188"/>
          <p14:tracePt t="90385" x="8331200" y="5326063"/>
          <p14:tracePt t="90394" x="8066088" y="5375275"/>
          <p14:tracePt t="90407" x="7850188" y="5408613"/>
          <p14:tracePt t="90450" x="7434263" y="5475288"/>
          <p14:tracePt t="90452" x="7269163" y="5491163"/>
          <p14:tracePt t="90452" x="7053263" y="5524500"/>
          <p14:tracePt t="90474" x="5210175" y="5757863"/>
          <p14:tracePt t="90485" x="4945063" y="5757863"/>
          <p14:tracePt t="90497" x="4762500" y="5757863"/>
          <p14:tracePt t="90520" x="4397375" y="5724525"/>
          <p14:tracePt t="90520" x="4248150" y="5707063"/>
          <p14:tracePt t="90530" x="3965575" y="5657850"/>
          <p14:tracePt t="90543" x="3833813" y="5608638"/>
          <p14:tracePt t="90552" x="3733800" y="5591175"/>
          <p14:tracePt t="90568" x="3551238" y="5524500"/>
          <p14:tracePt t="90575" x="3502025" y="5491163"/>
          <p14:tracePt t="90587" x="3319463" y="5408613"/>
          <p14:tracePt t="90597" x="3252788" y="5359400"/>
          <p14:tracePt t="90607" x="3203575" y="5326063"/>
          <p14:tracePt t="90619" x="3036888" y="5243513"/>
          <p14:tracePt t="90642" x="2903538" y="5192713"/>
          <p14:tracePt t="90655" x="2870200" y="5192713"/>
          <p14:tracePt t="90675" x="2854325" y="5192713"/>
          <p14:tracePt t="90709" x="2820988" y="5192713"/>
          <p14:tracePt t="90812" x="2820988" y="5210175"/>
          <p14:tracePt t="90858" x="2805113" y="5210175"/>
          <p14:tracePt t="90934" x="2805113" y="5192713"/>
          <p14:tracePt t="90945" x="2805113" y="5159375"/>
          <p14:tracePt t="90957" x="2771775" y="5127625"/>
          <p14:tracePt t="90979" x="2771775" y="5094288"/>
          <p14:tracePt t="90991" x="2754313" y="5094288"/>
          <p14:tracePt t="91058" x="2754313" y="5143500"/>
          <p14:tracePt t="91069" x="2738438" y="5210175"/>
          <p14:tracePt t="91080" x="2738438" y="5310188"/>
          <p14:tracePt t="91092" x="2738438" y="5359400"/>
          <p14:tracePt t="91102" x="2705100" y="5524500"/>
          <p14:tracePt t="91117" x="2705100" y="5608638"/>
          <p14:tracePt t="91125" x="2705100" y="5989638"/>
          <p14:tracePt t="91137" x="2738438" y="6122988"/>
          <p14:tracePt t="91150" x="2738438" y="6272213"/>
          <p14:tracePt t="91160" x="2754313" y="6570663"/>
          <p14:tracePt t="91170" x="2754313" y="6637338"/>
          <p14:tracePt t="91184" x="2754313" y="6686550"/>
          <p14:tracePt t="91227" x="2754313" y="6670675"/>
          <p14:tracePt t="91238" x="2754313" y="6637338"/>
          <p14:tracePt t="91251" x="2738438" y="6619875"/>
          <p14:tracePt t="91260" x="2738438" y="6553200"/>
          <p14:tracePt t="91272" x="2738438" y="6388100"/>
          <p14:tracePt t="91284" x="2738438" y="6238875"/>
          <p14:tracePt t="91294" x="2754313" y="5956300"/>
          <p14:tracePt t="91305" x="2754313" y="5840413"/>
          <p14:tracePt t="91317" x="2771775" y="5673725"/>
          <p14:tracePt t="91327" x="2820988" y="5375275"/>
          <p14:tracePt t="91340" x="2820988" y="5310188"/>
          <p14:tracePt t="91351" x="2854325" y="5192713"/>
          <p14:tracePt t="91373" x="2854325" y="5127625"/>
          <p14:tracePt t="91418" x="2854325" y="5159375"/>
          <p14:tracePt t="91430" x="2870200" y="5310188"/>
          <p14:tracePt t="91440" x="2870200" y="5591175"/>
          <p14:tracePt t="91452" x="2854325" y="5724525"/>
          <p14:tracePt t="91463" x="2805113" y="5873750"/>
          <p14:tracePt t="91475" x="2754313" y="6038850"/>
          <p14:tracePt t="91486" x="2754313" y="6122988"/>
          <p14:tracePt t="91497" x="2754313" y="6221413"/>
          <p14:tracePt t="91508" x="2754313" y="6238875"/>
          <p14:tracePt t="91542" x="2771775" y="6238875"/>
          <p14:tracePt t="91553" x="2820988" y="6221413"/>
          <p14:tracePt t="91567" x="2903538" y="6156325"/>
          <p14:tracePt t="91575" x="2936875" y="6072188"/>
          <p14:tracePt t="91587" x="3170238" y="5824538"/>
          <p14:tracePt t="91601" x="3435350" y="5641975"/>
          <p14:tracePt t="91610" x="3965575" y="5326063"/>
          <p14:tracePt t="91621" x="4281488" y="5210175"/>
          <p14:tracePt t="91634" x="4662488" y="5143500"/>
          <p14:tracePt t="91643" x="5626100" y="5010150"/>
          <p14:tracePt t="91655" x="5924550" y="5010150"/>
          <p14:tracePt t="91667" x="6538913" y="5094288"/>
          <p14:tracePt t="91677" x="6819900" y="5210175"/>
          <p14:tracePt t="91688" x="6953250" y="5276850"/>
          <p14:tracePt t="91703" x="7318375" y="5524500"/>
          <p14:tracePt t="91710" x="7451725" y="5673725"/>
          <p14:tracePt t="91723" x="7583488" y="5824538"/>
          <p14:tracePt t="91734" x="7583488" y="5840413"/>
          <p14:tracePt t="91745" x="7583488" y="5873750"/>
          <p14:tracePt t="91790" x="7616825" y="5840413"/>
          <p14:tracePt t="91812" x="7667625" y="5757863"/>
          <p14:tracePt t="91823" x="7683500" y="5707063"/>
          <p14:tracePt t="91835" x="7732713" y="5641975"/>
          <p14:tracePt t="91845" x="7799388" y="5491163"/>
          <p14:tracePt t="91857" x="7866063" y="5408613"/>
          <p14:tracePt t="91868" x="7966075" y="5210175"/>
          <p14:tracePt t="91880" x="8015288" y="5143500"/>
          <p14:tracePt t="91890" x="8081963" y="5010150"/>
          <p14:tracePt t="91913" x="8081963" y="4976813"/>
          <p14:tracePt t="91924" x="8097838" y="4976813"/>
          <p14:tracePt t="92026" x="8097838" y="4960938"/>
          <p14:tracePt t="92049" x="8097838" y="4927600"/>
          <p14:tracePt t="92070" x="8097838" y="4911725"/>
          <p14:tracePt t="92116" x="8131175" y="4960938"/>
          <p14:tracePt t="92127" x="8197850" y="5210175"/>
          <p14:tracePt t="92138" x="8197850" y="5359400"/>
          <p14:tracePt t="92150" x="8215313" y="5657850"/>
          <p14:tracePt t="92160" x="8247063" y="5840413"/>
          <p14:tracePt t="92173" x="8264525" y="6038850"/>
          <p14:tracePt t="92184" x="8331200" y="6338888"/>
          <p14:tracePt t="92194" x="8364538" y="6519863"/>
          <p14:tracePt t="92206" x="8380413" y="6670675"/>
          <p14:tracePt t="92228" x="8380413" y="6686550"/>
          <p14:tracePt t="92250" x="8364538" y="6637338"/>
          <p14:tracePt t="92262" x="8364538" y="6570663"/>
          <p14:tracePt t="92273" x="8364538" y="6454775"/>
          <p14:tracePt t="92285" x="8331200" y="6354763"/>
          <p14:tracePt t="92295" x="8331200" y="6288088"/>
          <p14:tracePt t="92307" x="8331200" y="6122988"/>
          <p14:tracePt t="92326" x="8331200" y="5824538"/>
          <p14:tracePt t="92330" x="8331200" y="5707063"/>
          <p14:tracePt t="92341" x="8331200" y="5641975"/>
          <p14:tracePt t="92354" x="8331200" y="5408613"/>
          <p14:tracePt t="92367" x="8331200" y="5259388"/>
          <p14:tracePt t="92375" x="8331200" y="5076825"/>
          <p14:tracePt t="92386" x="8331200" y="5043488"/>
          <p14:tracePt t="92400" x="8331200" y="5027613"/>
          <p14:tracePt t="92432" x="8331200" y="5076825"/>
          <p14:tracePt t="92443" x="8331200" y="5243513"/>
          <p14:tracePt t="92454" x="8331200" y="5475288"/>
          <p14:tracePt t="92468" x="8313738" y="5824538"/>
          <p14:tracePt t="92476" x="8297863" y="6005513"/>
          <p14:tracePt t="92487" x="8264525" y="6288088"/>
          <p14:tracePt t="92500" x="8264525" y="6470650"/>
          <p14:tracePt t="92509" x="8264525" y="6570663"/>
          <p14:tracePt t="92521" x="8264525" y="6702425"/>
          <p14:tracePt t="92543" x="8247063" y="6702425"/>
          <p14:tracePt t="92566" x="8215313" y="6619875"/>
          <p14:tracePt t="92577" x="8215313" y="6519863"/>
          <p14:tracePt t="92589" x="8215313" y="6403975"/>
          <p14:tracePt t="92601" x="8215313" y="6288088"/>
          <p14:tracePt t="92611" x="8264525" y="6005513"/>
          <p14:tracePt t="92634" x="8264525" y="5873750"/>
          <p14:tracePt t="92634" x="8313738" y="5608638"/>
          <p14:tracePt t="92644" x="8313738" y="5475288"/>
          <p14:tracePt t="92657" x="8313738" y="5310188"/>
          <p14:tracePt t="92668" x="8313738" y="5259388"/>
          <p14:tracePt t="92679" x="8313738" y="5243513"/>
          <p14:tracePt t="92702" x="8331200" y="5243513"/>
          <p14:tracePt t="92735" x="8331200" y="5408613"/>
          <p14:tracePt t="92746" x="8331200" y="5707063"/>
          <p14:tracePt t="92757" x="8331200" y="5889625"/>
          <p14:tracePt t="92769" x="8297863" y="6056313"/>
          <p14:tracePt t="92779" x="8247063" y="6272213"/>
          <p14:tracePt t="92791" x="8247063" y="6354763"/>
          <p14:tracePt t="92802" x="8247063" y="6503988"/>
          <p14:tracePt t="92814" x="8247063" y="6519863"/>
          <p14:tracePt t="92824" x="8215313" y="6570663"/>
          <p14:tracePt t="92847" x="8215313" y="6586538"/>
          <p14:tracePt t="92882" x="8215313" y="6570663"/>
          <p14:tracePt t="92904" x="8215313" y="6553200"/>
          <p14:tracePt t="92937" x="8247063" y="6519863"/>
          <p14:tracePt t="92959" x="8247063" y="6503988"/>
          <p14:tracePt t="92972" x="8247063" y="6470650"/>
          <p14:tracePt t="93061" x="8247063" y="6503988"/>
          <p14:tracePt t="93072" x="8215313" y="6586538"/>
          <p14:tracePt t="93084" x="8197850" y="6670675"/>
          <p14:tracePt t="93094" x="8181975" y="6753225"/>
          <p14:tracePt t="93107" x="8148638" y="6802438"/>
          <p14:tracePt t="93117" x="8097838" y="6951663"/>
          <p14:tracePt t="93128" x="8081963" y="6969125"/>
          <p14:tracePt t="93140" x="8081963" y="7018338"/>
          <p14:tracePt t="93162" x="8066088" y="7067550"/>
          <p14:tracePt t="93207" x="8032750" y="7067550"/>
          <p14:tracePt t="93218" x="8032750" y="7034213"/>
          <p14:tracePt t="93229" x="8015288" y="7018338"/>
          <p14:tracePt t="93241" x="8015288" y="6969125"/>
          <p14:tracePt t="93252" x="7981950" y="6918325"/>
          <p14:tracePt t="93263" x="7981950" y="6819900"/>
          <p14:tracePt t="93287" x="7981950" y="6802438"/>
          <p14:tracePt t="93290" x="7981950" y="6735763"/>
          <p14:tracePt t="93297" x="7981950" y="6702425"/>
          <p14:tracePt t="93309" x="7981950" y="6670675"/>
          <p14:tracePt t="93342" x="7981950" y="6637338"/>
          <p14:tracePt t="93387" x="7981950" y="6619875"/>
          <p14:tracePt t="93692" x="7981950" y="6586538"/>
          <p14:tracePt t="93702" x="7981950" y="6570663"/>
          <p14:tracePt t="93713" x="8015288" y="6519863"/>
          <p14:tracePt t="93736" x="8015288" y="6470650"/>
          <p14:tracePt t="93927" x="7981950" y="6470650"/>
          <p14:tracePt t="93939" x="7948613" y="6503988"/>
          <p14:tracePt t="93951" x="7899400" y="6503988"/>
          <p14:tracePt t="93961" x="7850188" y="6519863"/>
          <p14:tracePt t="93972" x="7550150" y="6570663"/>
          <p14:tracePt t="93984" x="7235825" y="6586538"/>
          <p14:tracePt t="93994" x="6173788" y="6637338"/>
          <p14:tracePt t="94007" x="5857875" y="6670675"/>
          <p14:tracePt t="94017" x="5392738" y="6670675"/>
          <p14:tracePt t="94028" x="4232275" y="6670675"/>
          <p14:tracePt t="94041" x="3916363" y="6637338"/>
          <p14:tracePt t="94051" x="3286125" y="6519863"/>
          <p14:tracePt t="94062" x="3170238" y="6470650"/>
          <p14:tracePt t="94073" x="3036888" y="6470650"/>
          <p14:tracePt t="94096" x="2538413" y="6553200"/>
          <p14:tracePt t="94107" x="2506663" y="6586538"/>
          <p14:tracePt t="94254" x="2571750" y="6503988"/>
          <p14:tracePt t="94276" x="2571750" y="6403975"/>
          <p14:tracePt t="94287" x="2506663" y="6388100"/>
          <p14:tracePt t="94301" x="2422525" y="6354763"/>
          <p14:tracePt t="94309" x="2273300" y="6338888"/>
          <p14:tracePt t="94320" x="2239963" y="6338888"/>
          <p14:tracePt t="94344" x="2224088" y="6288088"/>
          <p14:tracePt t="94377" x="2173288" y="6156325"/>
          <p14:tracePt t="94388" x="2173288" y="6072188"/>
          <p14:tracePt t="94411" x="2141538" y="5840413"/>
          <p14:tracePt t="94434" x="2141538" y="5757863"/>
          <p14:tracePt t="94434" x="2141538" y="5707063"/>
          <p14:tracePt t="94457" x="2141538" y="5641975"/>
          <p14:tracePt t="94468" x="2141538" y="5608638"/>
          <p14:tracePt t="94524" x="2141538" y="5591175"/>
          <p14:tracePt t="94602" x="2173288" y="5657850"/>
          <p14:tracePt t="94625" x="2273300" y="5840413"/>
          <p14:tracePt t="94636" x="2290763" y="6005513"/>
          <p14:tracePt t="94647" x="2339975" y="6305550"/>
          <p14:tracePt t="94658" x="2355850" y="6437313"/>
          <p14:tracePt t="94669" x="2389188" y="6470650"/>
          <p14:tracePt t="94680" x="2406650" y="6670675"/>
          <p14:tracePt t="94692" x="2406650" y="6686550"/>
          <p14:tracePt t="94726" x="2406650" y="6670675"/>
          <p14:tracePt t="94737" x="2406650" y="6586538"/>
          <p14:tracePt t="94750" x="2406650" y="6454775"/>
          <p14:tracePt t="94759" x="2406650" y="6354763"/>
          <p14:tracePt t="94771" x="2406650" y="6188075"/>
          <p14:tracePt t="94783" x="2422525" y="6072188"/>
          <p14:tracePt t="94793" x="2455863" y="5873750"/>
          <p14:tracePt t="94816" x="2473325" y="5757863"/>
          <p14:tracePt t="94816" x="2506663" y="5557838"/>
          <p14:tracePt t="94827" x="2506663" y="5475288"/>
          <p14:tracePt t="94839" x="2506663" y="5426075"/>
          <p14:tracePt t="94851" x="2506663" y="5375275"/>
          <p14:tracePt t="94884" x="2522538" y="5441950"/>
          <p14:tracePt t="94895" x="2522538" y="5591175"/>
          <p14:tracePt t="94906" x="2522538" y="5673725"/>
          <p14:tracePt t="94917" x="2522538" y="5840413"/>
          <p14:tracePt t="94928" x="2538413" y="6172200"/>
          <p14:tracePt t="94940" x="2538413" y="6272213"/>
          <p14:tracePt t="94973" x="2622550" y="6403975"/>
          <p14:tracePt t="94985" x="2638425" y="6403975"/>
          <p14:tracePt t="94995" x="2987675" y="6305550"/>
          <p14:tracePt t="95007" x="3286125" y="6188075"/>
          <p14:tracePt t="95018" x="4165600" y="5873750"/>
          <p14:tracePt t="95030" x="4546600" y="5757863"/>
          <p14:tracePt t="95041" x="4862513" y="5673725"/>
          <p14:tracePt t="95052" x="5842000" y="5475288"/>
          <p14:tracePt t="95063" x="6173788" y="5441950"/>
          <p14:tracePt t="95075" x="7285038" y="5375275"/>
          <p14:tracePt t="95085" x="7518400" y="5359400"/>
          <p14:tracePt t="95100" x="7750175" y="5359400"/>
          <p14:tracePt t="95109" x="8081963" y="5426075"/>
          <p14:tracePt t="95120" x="8181975" y="5491163"/>
          <p14:tracePt t="95134" x="8264525" y="5608638"/>
          <p14:tracePt t="95143" x="8264525" y="5641975"/>
          <p14:tracePt t="95153" x="8264525" y="5657850"/>
          <p14:tracePt t="95198" x="8264525" y="5673725"/>
          <p14:tracePt t="95209" x="8247063" y="5673725"/>
          <p14:tracePt t="95221" x="8247063" y="5657850"/>
          <p14:tracePt t="95243" x="8148638" y="5557838"/>
          <p14:tracePt t="95254" x="8131175" y="5491163"/>
          <p14:tracePt t="95267" x="8081963" y="5441950"/>
          <p14:tracePt t="95278" x="7981950" y="5276850"/>
          <p14:tracePt t="95288" x="7981950" y="5243513"/>
          <p14:tracePt t="95301" x="7866063" y="5043488"/>
          <p14:tracePt t="95310" x="7850188" y="4960938"/>
          <p14:tracePt t="95324" x="7816850" y="4927600"/>
          <p14:tracePt t="95333" x="7799388" y="4795838"/>
          <p14:tracePt t="95344" x="7799388" y="4729163"/>
          <p14:tracePt t="95355" x="7816850" y="4645025"/>
          <p14:tracePt t="95446" x="7816850" y="4678363"/>
          <p14:tracePt t="95558" x="7850188" y="4645025"/>
          <p14:tracePt t="95603" x="7850188" y="4629150"/>
          <p14:tracePt t="95694" x="7850188" y="4645025"/>
          <p14:tracePt t="95705" x="7816850" y="4678363"/>
          <p14:tracePt t="95717" x="7816850" y="4762500"/>
          <p14:tracePt t="95727" x="7783513" y="4860925"/>
          <p14:tracePt t="95739" x="7683500" y="5043488"/>
          <p14:tracePt t="95751" x="7567613" y="5192713"/>
          <p14:tracePt t="95761" x="7235825" y="5491163"/>
          <p14:tracePt t="95772" x="6986588" y="5657850"/>
          <p14:tracePt t="95784" x="6140450" y="6038850"/>
          <p14:tracePt t="95795" x="5957888" y="6072188"/>
          <p14:tracePt t="95807" x="5675313" y="6156325"/>
          <p14:tracePt t="95828" x="4878388" y="6172200"/>
          <p14:tracePt t="95840" x="4165600" y="6172200"/>
          <p14:tracePt t="95854" x="3965575" y="6156325"/>
          <p14:tracePt t="95862" x="3833813" y="6122988"/>
          <p14:tracePt t="95874" x="3717925" y="6038850"/>
          <p14:tracePt t="95885" x="3684588" y="6038850"/>
          <p14:tracePt t="95895" x="3667125" y="5989638"/>
          <p14:tracePt t="95907" x="3667125" y="5956300"/>
          <p14:tracePt t="95918" x="3651250" y="5940425"/>
          <p14:tracePt t="95929" x="3617913" y="5791200"/>
          <p14:tracePt t="95951" x="3617913" y="5773738"/>
          <p14:tracePt t="95955" x="3568700" y="5673725"/>
          <p14:tracePt t="95974" x="3568700" y="5657850"/>
          <p14:tracePt t="95986" x="3568700" y="5641975"/>
          <p14:tracePt t="96008" x="3551238" y="5641975"/>
          <p14:tracePt t="96032" x="3551238" y="5608638"/>
          <p14:tracePt t="96076" x="3535363" y="5657850"/>
          <p14:tracePt t="96087" x="3484563" y="5824538"/>
          <p14:tracePt t="96100" x="3435350" y="5940425"/>
          <p14:tracePt t="96110" x="3402013" y="6056313"/>
          <p14:tracePt t="96121" x="3286125" y="6305550"/>
          <p14:tracePt t="96134" x="3286125" y="6338888"/>
          <p14:tracePt t="96143" x="3268663" y="6388100"/>
          <p14:tracePt t="96155" x="3268663" y="6403975"/>
          <p14:tracePt t="96188" x="3268663" y="6388100"/>
          <p14:tracePt t="96201" x="3286125" y="6354763"/>
          <p14:tracePt t="96210" x="3319463" y="6288088"/>
          <p14:tracePt t="96222" x="3335338" y="6172200"/>
          <p14:tracePt t="96234" x="3435350" y="6005513"/>
          <p14:tracePt t="96245" x="3502025" y="5840413"/>
          <p14:tracePt t="96257" x="3535363" y="5773738"/>
          <p14:tracePt t="96268" x="3651250" y="5608638"/>
          <p14:tracePt t="96312" x="3667125" y="5657850"/>
          <p14:tracePt t="96324" x="3733800" y="5840413"/>
          <p14:tracePt t="96346" x="3783013" y="5989638"/>
          <p14:tracePt t="96346" x="3833813" y="6072188"/>
          <p14:tracePt t="96357" x="3916363" y="6238875"/>
          <p14:tracePt t="96368" x="4016375" y="6388100"/>
          <p14:tracePt t="96380" x="4165600" y="6503988"/>
          <p14:tracePt t="96391" x="4248150" y="6519863"/>
          <p14:tracePt t="96402" x="4364038" y="6519863"/>
          <p14:tracePt t="96413" x="4929188" y="6437313"/>
          <p14:tracePt t="96425" x="5111750" y="6388100"/>
          <p14:tracePt t="96435" x="6091238" y="6005513"/>
          <p14:tracePt t="96451" x="6405563" y="5889625"/>
          <p14:tracePt t="96458" x="6654800" y="5773738"/>
          <p14:tracePt t="96471" x="7285038" y="5475288"/>
          <p14:tracePt t="96483" x="7567613" y="5326063"/>
          <p14:tracePt t="96492" x="7948613" y="5127625"/>
          <p14:tracePt t="96503" x="8131175" y="5043488"/>
          <p14:tracePt t="96517" x="8247063" y="4960938"/>
          <p14:tracePt t="96526" x="8313738" y="4911725"/>
          <p14:tracePt t="96628" x="8313738" y="4894263"/>
          <p14:tracePt t="96650" x="8313738" y="4860925"/>
          <p14:tracePt t="96661" x="8313738" y="4845050"/>
          <p14:tracePt t="96673" x="8331200" y="4811713"/>
          <p14:tracePt t="96684" x="8331200" y="4762500"/>
          <p14:tracePt t="96707" x="8380413" y="4678363"/>
          <p14:tracePt t="96718" x="8429625" y="4579938"/>
          <p14:tracePt t="96728" x="8447088" y="4513263"/>
          <p14:tracePt t="96740" x="8496300" y="4462463"/>
          <p14:tracePt t="96752" x="8529638" y="4397375"/>
          <p14:tracePt t="96762" x="8547100" y="4379913"/>
          <p14:tracePt t="96853" x="8547100" y="4397375"/>
          <p14:tracePt t="96864" x="8547100" y="4462463"/>
          <p14:tracePt t="96874" x="8547100" y="4579938"/>
          <p14:tracePt t="96885" x="8547100" y="5143500"/>
          <p14:tracePt t="96908" x="8547100" y="5359400"/>
          <p14:tracePt t="96909" x="8529638" y="5557838"/>
          <p14:tracePt t="96921" x="8496300" y="6122988"/>
          <p14:tracePt t="96934" x="8496300" y="6305550"/>
          <p14:tracePt t="96943" x="8496300" y="6470650"/>
          <p14:tracePt t="96953" x="8496300" y="6786563"/>
          <p14:tracePt t="96967" x="8496300" y="6869113"/>
          <p14:tracePt t="96975" x="8496300" y="7100888"/>
          <p14:tracePt t="96986" x="8496300" y="7200900"/>
          <p14:tracePt t="97001" x="8496300" y="7250113"/>
          <p14:tracePt t="97009" x="8480425" y="7300913"/>
          <p14:tracePt t="97021" x="8480425" y="7316788"/>
          <p14:tracePt t="97033" x="8447088" y="7316788"/>
          <p14:tracePt t="97043" x="8447088" y="7334250"/>
          <p14:tracePt t="97088" x="8429625" y="7334250"/>
          <p14:tracePt t="97110" x="8429625" y="7316788"/>
          <p14:tracePt t="97122" x="8413750" y="7250113"/>
          <p14:tracePt t="97144" x="8380413" y="6802438"/>
          <p14:tracePt t="97155" x="8380413" y="6686550"/>
          <p14:tracePt t="97167" x="8380413" y="6570663"/>
          <p14:tracePt t="97178" x="8380413" y="6272213"/>
          <p14:tracePt t="97189" x="8380413" y="6156325"/>
          <p14:tracePt t="97202" x="8380413" y="5724525"/>
          <p14:tracePt t="97213" x="8380413" y="5541963"/>
          <p14:tracePt t="97224" x="8380413" y="5359400"/>
          <p14:tracePt t="97236" x="8380413" y="5010150"/>
          <p14:tracePt t="97246" x="8364538" y="4927600"/>
          <p14:tracePt t="97257" x="8331200" y="4695825"/>
          <p14:tracePt t="97279" x="8331200" y="4629150"/>
          <p14:tracePt t="97369" x="8331200" y="4645025"/>
          <p14:tracePt t="97384" x="8331200" y="4678363"/>
          <p14:tracePt t="97391" x="8297863" y="5010150"/>
          <p14:tracePt t="97403" x="8264525" y="5524500"/>
          <p14:tracePt t="97417" x="8264525" y="5840413"/>
          <p14:tracePt t="97437" x="8197850" y="6753225"/>
          <p14:tracePt t="97440" x="8197850" y="6985000"/>
          <p14:tracePt t="97450" x="8197850" y="7151688"/>
          <p14:tracePt t="97459" x="8181975" y="7532688"/>
          <p14:tracePt t="97471" x="8181975" y="7715250"/>
          <p14:tracePt t="97484" x="8148638" y="7897813"/>
          <p14:tracePt t="97494" x="8148638" y="7931150"/>
          <p14:tracePt t="97539" x="8131175" y="7881938"/>
          <p14:tracePt t="97551" x="8097838" y="7699375"/>
          <p14:tracePt t="97560" x="8097838" y="7499350"/>
          <p14:tracePt t="97571" x="8131175" y="7085013"/>
          <p14:tracePt t="97594" x="8148638" y="6869113"/>
          <p14:tracePt t="97594" x="8181975" y="6686550"/>
          <p14:tracePt t="97617" x="8197850" y="6272213"/>
          <p14:tracePt t="97617" x="8197850" y="6056313"/>
          <p14:tracePt t="97628" x="8215313" y="5541963"/>
          <p14:tracePt t="97640" x="8247063" y="5359400"/>
          <p14:tracePt t="97651" x="8247063" y="5243513"/>
          <p14:tracePt t="97662" x="8297863" y="4960938"/>
          <p14:tracePt t="97673" x="8297863" y="4911725"/>
          <p14:tracePt t="97684" x="8297863" y="4845050"/>
          <p14:tracePt t="97729" x="8297863" y="4911725"/>
          <p14:tracePt t="97740" x="8297863" y="4960938"/>
          <p14:tracePt t="97752" x="8297863" y="5076825"/>
          <p14:tracePt t="97763" x="8297863" y="5159375"/>
          <p14:tracePt t="97774" x="8264525" y="5408613"/>
          <p14:tracePt t="97785" x="8247063" y="5557838"/>
          <p14:tracePt t="97797" x="8181975" y="5989638"/>
          <p14:tracePt t="97808" x="8148638" y="6272213"/>
          <p14:tracePt t="97819" x="8148638" y="6403975"/>
          <p14:tracePt t="97834" x="8066088" y="7250113"/>
          <p14:tracePt t="97841" x="8015288" y="7483475"/>
          <p14:tracePt t="97854" x="7981950" y="7764463"/>
          <p14:tracePt t="97867" x="7966075" y="7848600"/>
          <p14:tracePt t="97876" x="7966075" y="7881938"/>
          <p14:tracePt t="97886" x="7966075" y="7897813"/>
          <p14:tracePt t="97921" x="7948613" y="7881938"/>
          <p14:tracePt t="97921" x="7948613" y="7831138"/>
          <p14:tracePt t="97934" x="7899400" y="7764463"/>
          <p14:tracePt t="97943" x="7816850" y="7648575"/>
          <p14:tracePt t="97954" x="7816850" y="7615238"/>
          <p14:tracePt t="97967" x="7783513" y="7615238"/>
          <p14:tracePt t="97976" x="7750175" y="7615238"/>
          <p14:tracePt t="98125" x="7683500" y="7532688"/>
          <p14:tracePt t="98135" x="7634288" y="7499350"/>
          <p14:tracePt t="98146" x="7451725" y="7499350"/>
          <p14:tracePt t="98157" x="7318375" y="7499350"/>
          <p14:tracePt t="98168" x="6886575" y="7548563"/>
          <p14:tracePt t="98179" x="6688138" y="7599363"/>
          <p14:tracePt t="98190" x="6521450" y="7615238"/>
          <p14:tracePt t="98202" x="6122988" y="7599363"/>
          <p14:tracePt t="98213" x="6007100" y="7581900"/>
          <p14:tracePt t="98224" x="5675313" y="7466013"/>
          <p14:tracePt t="98235" x="5575300" y="7432675"/>
          <p14:tracePt t="98247" x="5443538" y="7383463"/>
          <p14:tracePt t="98258" x="5145088" y="7250113"/>
          <p14:tracePt t="98269" x="4978400" y="7185025"/>
          <p14:tracePt t="98284" x="4646613" y="7085013"/>
          <p14:tracePt t="98292" x="4464050" y="7034213"/>
          <p14:tracePt t="98303" x="4397375" y="7018338"/>
          <p14:tracePt t="98317" x="4232275" y="6951663"/>
          <p14:tracePt t="98325" x="4198938" y="6951663"/>
          <p14:tracePt t="98336" x="4132263" y="6869113"/>
          <p14:tracePt t="98351" x="4116388" y="6853238"/>
          <p14:tracePt t="98360" x="4083050" y="6819900"/>
          <p14:tracePt t="98371" x="4065588" y="6735763"/>
          <p14:tracePt t="98384" x="4065588" y="6670675"/>
          <p14:tracePt t="98393" x="4065588" y="6503988"/>
          <p14:tracePt t="98405" x="4065588" y="6470650"/>
          <p14:tracePt t="98417" x="4032250" y="6388100"/>
          <p14:tracePt t="98427" x="4032250" y="6188075"/>
          <p14:tracePt t="98438" x="4032250" y="6105525"/>
          <p14:tracePt t="98451" x="4032250" y="5922963"/>
          <p14:tracePt t="98460" x="4016375" y="5840413"/>
          <p14:tracePt t="98472" x="4016375" y="5824538"/>
          <p14:tracePt t="98484" x="4016375" y="5757863"/>
          <p14:tracePt t="98494" x="3998913" y="5757863"/>
          <p14:tracePt t="98506" x="3998913" y="5724525"/>
          <p14:tracePt t="98528" x="3965575" y="5724525"/>
          <p14:tracePt t="98551" x="3949700" y="5724525"/>
          <p14:tracePt t="98562" x="3916363" y="5724525"/>
          <p14:tracePt t="98574" x="3900488" y="5724525"/>
          <p14:tracePt t="98586" x="3849688" y="5757863"/>
          <p14:tracePt t="98596" x="3717925" y="5773738"/>
          <p14:tracePt t="98607" x="3684588" y="5773738"/>
          <p14:tracePt t="98618" x="3617913" y="5791200"/>
          <p14:tracePt t="98652" x="3535363" y="5824538"/>
          <p14:tracePt t="98674" x="3502025" y="5840413"/>
          <p14:tracePt t="98686" x="3484563" y="5840413"/>
          <p14:tracePt t="98708" x="3484563" y="5824538"/>
          <p14:tracePt t="98732" x="3451225" y="5791200"/>
          <p14:tracePt t="98732" x="3435350" y="5757863"/>
          <p14:tracePt t="98743" x="3335338" y="5641975"/>
          <p14:tracePt t="98754" x="3286125" y="5541963"/>
          <p14:tracePt t="98767" x="3219450" y="5441950"/>
          <p14:tracePt t="98776" x="3203575" y="5426075"/>
          <p14:tracePt t="98843" x="3170238" y="5475288"/>
          <p14:tracePt t="98855" x="3170238" y="5608638"/>
          <p14:tracePt t="98867" x="3152775" y="5773738"/>
          <p14:tracePt t="98877" x="3103563" y="5873750"/>
          <p14:tracePt t="98888" x="3086100" y="5989638"/>
          <p14:tracePt t="98900" x="3086100" y="6122988"/>
          <p14:tracePt t="98910" x="3036888" y="6305550"/>
          <p14:tracePt t="98934" x="3036888" y="6470650"/>
          <p14:tracePt t="98944" x="3036888" y="6503988"/>
          <p14:tracePt t="98955" x="3052763" y="6519863"/>
          <p14:tracePt t="99001" x="3052763" y="6454775"/>
          <p14:tracePt t="99012" x="3036888" y="6388100"/>
          <p14:tracePt t="99024" x="3036888" y="6272213"/>
          <p14:tracePt t="99035" x="3036888" y="6122988"/>
          <p14:tracePt t="99046" x="3036888" y="5757863"/>
          <p14:tracePt t="99058" x="3036888" y="5657850"/>
          <p14:tracePt t="99068" x="3036888" y="5591175"/>
          <p14:tracePt t="99080" x="3052763" y="5375275"/>
          <p14:tracePt t="99090" x="3052763" y="5310188"/>
          <p14:tracePt t="99102" x="3086100" y="5259388"/>
          <p14:tracePt t="99136" x="3086100" y="5276850"/>
          <p14:tracePt t="99137" x="3103563" y="5326063"/>
          <p14:tracePt t="99151" x="3103563" y="5375275"/>
          <p14:tracePt t="99158" x="3103563" y="5524500"/>
          <p14:tracePt t="99170" x="3103563" y="5608638"/>
          <p14:tracePt t="99180" x="3103563" y="5757863"/>
          <p14:tracePt t="99192" x="3086100" y="5940425"/>
          <p14:tracePt t="99203" x="3086100" y="5989638"/>
          <p14:tracePt t="99218" x="3086100" y="6038850"/>
          <p14:tracePt t="99237" x="3136900" y="6038850"/>
          <p14:tracePt t="99251" x="3203575" y="5989638"/>
          <p14:tracePt t="99259" x="3319463" y="5940425"/>
          <p14:tracePt t="99271" x="3484563" y="5824538"/>
          <p14:tracePt t="99284" x="3568700" y="5773738"/>
          <p14:tracePt t="99293" x="3783013" y="5657850"/>
          <p14:tracePt t="99305" x="4430713" y="5408613"/>
          <p14:tracePt t="99317" x="4746625" y="5310188"/>
          <p14:tracePt t="99339" x="5027613" y="5243513"/>
          <p14:tracePt t="99340" x="5908675" y="5043488"/>
          <p14:tracePt t="99351" x="6173788" y="5027613"/>
          <p14:tracePt t="99360" x="6886575" y="4927600"/>
          <p14:tracePt t="99372" x="7069138" y="4911725"/>
          <p14:tracePt t="99386" x="7318375" y="4911725"/>
          <p14:tracePt t="99395" x="7616825" y="4960938"/>
          <p14:tracePt t="99406" x="7732713" y="5010150"/>
          <p14:tracePt t="99417" x="7866063" y="5076825"/>
          <p14:tracePt t="99428" x="7899400" y="5076825"/>
          <p14:tracePt t="99440" x="7915275" y="5094288"/>
          <p14:tracePt t="99462" x="7981950" y="5127625"/>
          <p14:tracePt t="99473" x="8097838" y="5127625"/>
          <p14:tracePt t="99485" x="8148638" y="5127625"/>
          <p14:tracePt t="99495" x="8215313" y="5094288"/>
          <p14:tracePt t="99507" x="8413750" y="5010150"/>
          <p14:tracePt t="99518" x="8480425" y="4927600"/>
          <p14:tracePt t="99541" x="8712200" y="4645025"/>
          <p14:tracePt t="99552" x="8729663" y="4613275"/>
          <p14:tracePt t="99563" x="8778875" y="4529138"/>
          <p14:tracePt t="99575" x="8778875" y="4513263"/>
          <p14:tracePt t="99586" x="8812213" y="4513263"/>
          <p14:tracePt t="99632" x="8812213" y="4579938"/>
          <p14:tracePt t="99642" x="8812213" y="4729163"/>
          <p14:tracePt t="99653" x="8812213" y="4811713"/>
          <p14:tracePt t="99667" x="8812213" y="5076825"/>
          <p14:tracePt t="99676" x="8812213" y="5791200"/>
          <p14:tracePt t="99687" x="8812213" y="5989638"/>
          <p14:tracePt t="99700" x="8812213" y="6670675"/>
          <p14:tracePt t="99709" x="8812213" y="6869113"/>
          <p14:tracePt t="99720" x="8812213" y="7085013"/>
          <p14:tracePt t="99734" x="8812213" y="7334250"/>
          <p14:tracePt t="99743" x="8812213" y="7483475"/>
          <p14:tracePt t="99755" x="8778875" y="7581900"/>
          <p14:tracePt t="99767" x="8763000" y="7581900"/>
          <p14:tracePt t="99799" x="8729663" y="7532688"/>
          <p14:tracePt t="99811" x="8662988" y="7267575"/>
          <p14:tracePt t="99822" x="8612188" y="7034213"/>
          <p14:tracePt t="99834" x="8612188" y="6869113"/>
          <p14:tracePt t="99844" x="8612188" y="6172200"/>
          <p14:tracePt t="99857" x="8612188" y="5889625"/>
          <p14:tracePt t="99868" x="8612188" y="5475288"/>
          <p14:tracePt t="99878" x="8612188" y="5243513"/>
          <p14:tracePt t="99890" x="8612188" y="5043488"/>
          <p14:tracePt t="99901" x="8596313" y="4762500"/>
          <p14:tracePt t="99912" x="8580438" y="4645025"/>
          <p14:tracePt t="99923" x="8580438" y="4462463"/>
          <p14:tracePt t="99935" x="8580438" y="4446588"/>
          <p14:tracePt t="99968" x="8580438" y="4462463"/>
          <p14:tracePt t="99979" x="8580438" y="4562475"/>
          <p14:tracePt t="99991" x="8580438" y="4645025"/>
          <p14:tracePt t="100002" x="8580438" y="4860925"/>
          <p14:tracePt t="100013" x="8580438" y="5608638"/>
          <p14:tracePt t="100024" x="8580438" y="5922963"/>
          <p14:tracePt t="100036" x="8580438" y="6122988"/>
          <p14:tracePt t="100047" x="8547100" y="6470650"/>
          <p14:tracePt t="100058" x="8547100" y="6753225"/>
          <p14:tracePt t="100069" x="8529638" y="7085013"/>
          <p14:tracePt t="100080" x="8529638" y="7250113"/>
          <p14:tracePt t="100092" x="8529638" y="7334250"/>
          <p14:tracePt t="100103" x="8529638" y="7532688"/>
          <p14:tracePt t="100117" x="8496300" y="7548563"/>
          <p14:tracePt t="100126" x="8496300" y="7581900"/>
          <p14:tracePt t="100204" x="8496300" y="7532688"/>
          <p14:tracePt t="100217" x="8480425" y="7483475"/>
          <p14:tracePt t="100227" x="8447088" y="7250113"/>
          <p14:tracePt t="100238" x="8480425" y="6503988"/>
          <p14:tracePt t="100250" x="8480425" y="6305550"/>
          <p14:tracePt t="100260" x="8496300" y="5989638"/>
          <p14:tracePt t="100272" x="8496300" y="5591175"/>
          <p14:tracePt t="100284" x="8496300" y="5426075"/>
          <p14:tracePt t="100295" x="8496300" y="5243513"/>
          <p14:tracePt t="100306" x="8496300" y="5143500"/>
          <p14:tracePt t="100317" x="8529638" y="5027613"/>
          <p14:tracePt t="100328" x="8529638" y="4860925"/>
          <p14:tracePt t="100340" x="8547100" y="4795838"/>
          <p14:tracePt t="100351" x="8547100" y="4729163"/>
          <p14:tracePt t="100395" x="8580438" y="4729163"/>
          <p14:tracePt t="105088" x="8580438" y="4745038"/>
          <p14:tracePt t="105102" x="8547100" y="4795838"/>
          <p14:tracePt t="105110" x="8529638" y="4845050"/>
          <p14:tracePt t="105122" x="8496300" y="4894263"/>
          <p14:tracePt t="105134" x="8447088" y="4960938"/>
          <p14:tracePt t="105144" x="8380413" y="5027613"/>
          <p14:tracePt t="105155" x="8247063" y="5192713"/>
          <p14:tracePt t="105167" x="8131175" y="5276850"/>
          <p14:tracePt t="105177" x="7948613" y="5441950"/>
          <p14:tracePt t="105189" x="7799388" y="5524500"/>
          <p14:tracePt t="105200" x="7750175" y="5541963"/>
          <p14:tracePt t="105211" x="7500938" y="5557838"/>
          <p14:tracePt t="105222" x="7285038" y="5591175"/>
          <p14:tracePt t="105234" x="6919913" y="5641975"/>
          <p14:tracePt t="105244" x="6704013" y="5657850"/>
          <p14:tracePt t="105256" x="6521450" y="5673725"/>
          <p14:tracePt t="105267" x="5957888" y="5757863"/>
          <p14:tracePt t="105279" x="5726113" y="5773738"/>
          <p14:tracePt t="105302" x="5276850" y="5840413"/>
          <p14:tracePt t="105312" x="5160963" y="5873750"/>
          <p14:tracePt t="105324" x="4945063" y="5889625"/>
          <p14:tracePt t="105335" x="4829175" y="5940425"/>
          <p14:tracePt t="105346" x="4695825" y="5940425"/>
          <p14:tracePt t="105357" x="4414838" y="6005513"/>
          <p14:tracePt t="105368" x="4314825" y="6038850"/>
          <p14:tracePt t="105379" x="4232275" y="6056313"/>
          <p14:tracePt t="105436" x="4198938" y="6056313"/>
          <p14:tracePt t="105469" x="4181475" y="6056313"/>
          <p14:tracePt t="105484" x="4165600" y="6056313"/>
          <p14:tracePt t="105504" x="3949700" y="6056313"/>
          <p14:tracePt t="105517" x="3833813" y="6072188"/>
          <p14:tracePt t="105526" x="3551238" y="6172200"/>
          <p14:tracePt t="105537" x="3451225" y="6221413"/>
          <p14:tracePt t="105549" x="3136900" y="6354763"/>
          <p14:tracePt t="105559" x="3036888" y="6388100"/>
          <p14:tracePt t="105582" x="2936875" y="6437313"/>
          <p14:tracePt t="105582" x="2805113" y="6470650"/>
          <p14:tracePt t="105593" x="2771775" y="6503988"/>
          <p14:tracePt t="105604" x="2754313" y="6503988"/>
          <p14:tracePt t="105638" x="2754313" y="6470650"/>
          <p14:tracePt t="105662" x="2754313" y="6338888"/>
          <p14:tracePt t="105672" x="2754313" y="6272213"/>
          <p14:tracePt t="105685" x="2754313" y="6221413"/>
          <p14:tracePt t="105707" x="2738438" y="5989638"/>
          <p14:tracePt t="105707" x="2738438" y="5922963"/>
          <p14:tracePt t="105717" x="2738438" y="5757863"/>
          <p14:tracePt t="105729" x="2771775" y="5657850"/>
          <p14:tracePt t="105740" x="2805113" y="5557838"/>
          <p14:tracePt t="105752" x="2921000" y="5408613"/>
          <p14:tracePt t="105762" x="2987675" y="5326063"/>
          <p14:tracePt t="105774" x="3152775" y="5210175"/>
          <p14:tracePt t="105785" x="3268663" y="5159375"/>
          <p14:tracePt t="105795" x="3386138" y="5143500"/>
          <p14:tracePt t="105807" x="3617913" y="5143500"/>
          <p14:tracePt t="105819" x="3717925" y="5159375"/>
          <p14:tracePt t="105829" x="3916363" y="5259388"/>
          <p14:tracePt t="105840" x="3965575" y="5276850"/>
          <p14:tracePt t="105852" x="4032250" y="5326063"/>
          <p14:tracePt t="105863" x="4116388" y="5426075"/>
          <p14:tracePt t="105874" x="4165600" y="5557838"/>
          <p14:tracePt t="105886" x="4181475" y="5657850"/>
          <p14:tracePt t="105897" x="4198938" y="5824538"/>
          <p14:tracePt t="105908" x="4198938" y="5889625"/>
          <p14:tracePt t="105919" x="4232275" y="5940425"/>
          <p14:tracePt t="105930" x="4232275" y="5956300"/>
          <p14:tracePt t="105965" x="4314825" y="5889625"/>
          <p14:tracePt t="105975" x="4414838" y="5840413"/>
          <p14:tracePt t="105987" x="4530725" y="5757863"/>
          <p14:tracePt t="106000" x="4713288" y="5641975"/>
          <p14:tracePt t="106009" x="5045075" y="5408613"/>
          <p14:tracePt t="106021" x="5227638" y="5276850"/>
          <p14:tracePt t="106034" x="5908675" y="4927600"/>
          <p14:tracePt t="106043" x="6207125" y="4811713"/>
          <p14:tracePt t="106066" x="7285038" y="4629150"/>
          <p14:tracePt t="106077" x="7500938" y="4613275"/>
          <p14:tracePt t="106088" x="7866063" y="4562475"/>
          <p14:tracePt t="106101" x="8032750" y="4562475"/>
          <p14:tracePt t="106110" x="8097838" y="4579938"/>
          <p14:tracePt t="106122" x="8197850" y="4579938"/>
          <p14:tracePt t="106144" x="8297863" y="4579938"/>
          <p14:tracePt t="106157" x="8313738" y="4579938"/>
          <p14:tracePt t="106167" x="8364538" y="4579938"/>
          <p14:tracePt t="106179" x="8529638" y="4579938"/>
          <p14:tracePt t="106190" x="8547100" y="4579938"/>
          <p14:tracePt t="106201" x="8712200" y="4579938"/>
          <p14:tracePt t="106212" x="8778875" y="4579938"/>
          <p14:tracePt t="106223" x="8878888" y="4579938"/>
          <p14:tracePt t="106235" x="9226550" y="4529138"/>
          <p14:tracePt t="106246" x="9409113" y="4513263"/>
          <p14:tracePt t="106257" x="9956800" y="4397375"/>
          <p14:tracePt t="106268" x="10139363" y="4346575"/>
          <p14:tracePt t="106279" x="10306050" y="4346575"/>
          <p14:tracePt t="106291" x="10820400" y="4281488"/>
          <p14:tracePt t="106302" x="10902950" y="4281488"/>
          <p14:tracePt t="106313" x="11002963" y="4281488"/>
          <p14:tracePt t="106370" x="11002963" y="4297363"/>
          <p14:tracePt t="106392" x="11002963" y="4330700"/>
          <p14:tracePt t="106427" x="10902950" y="4397375"/>
          <p14:tracePt t="106448" x="10902950" y="4413250"/>
          <p14:tracePt t="106493" x="10887075" y="4413250"/>
          <p14:tracePt t="106538" x="10853738" y="4413250"/>
          <p14:tracePt t="106583" x="10769600" y="4379913"/>
          <p14:tracePt t="106607" x="10653713" y="4330700"/>
          <p14:tracePt t="106628" x="10604500" y="4281488"/>
          <p14:tracePt t="106651" x="10587038" y="4281488"/>
          <p14:tracePt t="106651" x="10555288" y="4281488"/>
          <p14:tracePt t="106696" x="10537825" y="4248150"/>
          <p14:tracePt t="106718" x="10537825" y="4230688"/>
          <p14:tracePt t="106719" x="10504488" y="4214813"/>
          <p14:tracePt t="106741" x="10488613" y="4164013"/>
          <p14:tracePt t="106764" x="10488613" y="4130675"/>
          <p14:tracePt t="106786" x="10504488" y="4114800"/>
          <p14:tracePt t="106797" x="10620375" y="4098925"/>
          <p14:tracePt t="106820" x="10720388" y="4098925"/>
          <p14:tracePt t="106834" x="10952163" y="4098925"/>
          <p14:tracePt t="106842" x="11069638" y="4114800"/>
          <p14:tracePt t="106853" x="11334750" y="4181475"/>
          <p14:tracePt t="106867" x="11417300" y="4214813"/>
          <p14:tracePt t="106875" x="11517313" y="4230688"/>
          <p14:tracePt t="106887" x="11633200" y="4248150"/>
          <p14:tracePt t="106910" x="11650663" y="4248150"/>
          <p14:tracePt t="106921" x="11650663" y="4281488"/>
          <p14:tracePt t="106944" x="11650663" y="4297363"/>
          <p14:tracePt t="106977" x="11650663" y="4330700"/>
          <p14:tracePt t="106977" x="11599863" y="4379913"/>
          <p14:tracePt t="106988" x="11566525" y="4446588"/>
          <p14:tracePt t="107001" x="11350625" y="4629150"/>
          <p14:tracePt t="107010" x="11301413" y="4645025"/>
          <p14:tracePt t="107022" x="11218863" y="4678363"/>
          <p14:tracePt t="107034" x="11134725" y="4695825"/>
          <p14:tracePt t="107044" x="11052175" y="4695825"/>
          <p14:tracePt t="107056" x="10936288" y="4695825"/>
          <p14:tracePt t="107068" x="10902950" y="4678363"/>
          <p14:tracePt t="107090" x="10787063" y="4579938"/>
          <p14:tracePt t="107101" x="10769600" y="4529138"/>
          <p14:tracePt t="107112" x="10653713" y="4379913"/>
          <p14:tracePt t="107123" x="10620375" y="4346575"/>
          <p14:tracePt t="107135" x="10604500" y="4330700"/>
          <p14:tracePt t="107145" x="10587038" y="4248150"/>
          <p14:tracePt t="107157" x="10587038" y="4230688"/>
          <p14:tracePt t="107213" x="10604500" y="4248150"/>
          <p14:tracePt t="107225" x="10620375" y="4248150"/>
          <p14:tracePt t="107236" x="10620375" y="4281488"/>
          <p14:tracePt t="107250" x="10671175" y="4297363"/>
          <p14:tracePt t="107258" x="10836275" y="4379913"/>
          <p14:tracePt t="107269" x="10936288" y="4413250"/>
          <p14:tracePt t="107283" x="11218863" y="4495800"/>
          <p14:tracePt t="107292" x="11401425" y="4513263"/>
          <p14:tracePt t="107303" x="11533188" y="4513263"/>
          <p14:tracePt t="107317" x="11733213" y="4513263"/>
          <p14:tracePt t="107325" x="11749088" y="4513263"/>
          <p14:tracePt t="107370" x="11733213" y="4513263"/>
          <p14:tracePt t="107393" x="11699875" y="4513263"/>
          <p14:tracePt t="107435" x="11682413" y="4513263"/>
          <p14:tracePt t="107438" x="11650663" y="4513263"/>
          <p14:tracePt t="107451" x="11583988" y="4495800"/>
          <p14:tracePt t="107461" x="11566525" y="4462463"/>
          <p14:tracePt t="107473" x="11533188" y="4462463"/>
          <p14:tracePt t="107484" x="11468100" y="4446588"/>
          <p14:tracePt t="107493" x="11450638" y="4446588"/>
          <p14:tracePt t="107507" x="11334750" y="4413250"/>
          <p14:tracePt t="107528" x="11285538" y="4397375"/>
          <p14:tracePt t="107551" x="11301413" y="4397375"/>
          <p14:tracePt t="107574" x="11334750" y="4397375"/>
          <p14:tracePt t="107574" x="11368088" y="4397375"/>
          <p14:tracePt t="107585" x="11417300" y="4397375"/>
          <p14:tracePt t="107596" x="11517313" y="4397375"/>
          <p14:tracePt t="107607" x="11533188" y="4397375"/>
          <p14:tracePt t="107618" x="11749088" y="4446588"/>
          <p14:tracePt t="107630" x="11864975" y="4462463"/>
          <p14:tracePt t="107641" x="11998325" y="4495800"/>
          <p14:tracePt t="107652" x="12314238" y="4495800"/>
          <p14:tracePt t="107663" x="12479338" y="4513263"/>
          <p14:tracePt t="107675" x="12844463" y="4495800"/>
          <p14:tracePt t="107686" x="12944475" y="4495800"/>
          <p14:tracePt t="107700" x="13060363" y="4462463"/>
          <p14:tracePt t="107708" x="13227050" y="4462463"/>
          <p14:tracePt t="107719" x="13242925" y="4462463"/>
          <p14:tracePt t="107843" x="13260388" y="4462463"/>
          <p14:tracePt t="107855" x="13309600" y="4495800"/>
          <p14:tracePt t="107867" x="13342938" y="4513263"/>
          <p14:tracePt t="107888" x="13541375" y="4579938"/>
          <p14:tracePt t="107900" x="13625513" y="4579938"/>
          <p14:tracePt t="107911" x="13690600" y="4579938"/>
          <p14:tracePt t="107979" x="13657263" y="4579938"/>
          <p14:tracePt t="108000" x="13641388" y="4579938"/>
          <p14:tracePt t="108012" x="13625513" y="4579938"/>
          <p14:tracePt t="108023" x="13541375" y="4579938"/>
          <p14:tracePt t="108035" x="13492163" y="4613275"/>
          <p14:tracePt t="108046" x="13309600" y="4613275"/>
          <p14:tracePt t="108057" x="13260388" y="4613275"/>
          <p14:tracePt t="108068" x="13176250" y="4613275"/>
          <p14:tracePt t="108091" x="12911138" y="4562475"/>
          <p14:tracePt t="108091" x="12828588" y="4562475"/>
          <p14:tracePt t="108102" x="12661900" y="4529138"/>
          <p14:tracePt t="108113" x="12561888" y="4513263"/>
          <p14:tracePt t="108125" x="12546013" y="4513263"/>
          <p14:tracePt t="108158" x="12546013" y="4495800"/>
          <p14:tracePt t="108169" x="12612688" y="4495800"/>
          <p14:tracePt t="108184" x="12679363" y="4446588"/>
          <p14:tracePt t="108192" x="12844463" y="4413250"/>
          <p14:tracePt t="108203" x="12944475" y="4397375"/>
          <p14:tracePt t="108217" x="13292138" y="4346575"/>
          <p14:tracePt t="108225" x="13425488" y="4346575"/>
          <p14:tracePt t="108249" x="13806488" y="4413250"/>
          <p14:tracePt t="108260" x="13890625" y="4446588"/>
          <p14:tracePt t="108271" x="14039850" y="4513263"/>
          <p14:tracePt t="108284" x="14055725" y="4529138"/>
          <p14:tracePt t="108293" x="14089063" y="4562475"/>
          <p14:tracePt t="108305" x="14155738" y="4613275"/>
          <p14:tracePt t="108327" x="14171613" y="4613275"/>
          <p14:tracePt t="108338" x="14171613" y="4629150"/>
          <p14:tracePt t="108395" x="14155738" y="4629150"/>
          <p14:tracePt t="108406" x="14155738" y="4645025"/>
          <p14:tracePt t="108418" x="14089063" y="4645025"/>
          <p14:tracePt t="108428" x="14055725" y="4645025"/>
          <p14:tracePt t="108440" x="13989050" y="4645025"/>
          <p14:tracePt t="108451" x="13823950" y="4629150"/>
          <p14:tracePt t="108463" x="13757275" y="4613275"/>
          <p14:tracePt t="108473" x="13641388" y="4529138"/>
          <p14:tracePt t="108485" x="13625513" y="4529138"/>
          <p14:tracePt t="108496" x="13592175" y="4495800"/>
          <p14:tracePt t="108507" x="13525500" y="4397375"/>
          <p14:tracePt t="108530" x="13492163" y="4346575"/>
          <p14:tracePt t="108532" x="13492163" y="4230688"/>
          <p14:tracePt t="108541" x="13525500" y="4230688"/>
          <p14:tracePt t="108553" x="13574713" y="4214813"/>
          <p14:tracePt t="108563" x="13690600" y="4164013"/>
          <p14:tracePt t="108575" x="13757275" y="4130675"/>
          <p14:tracePt t="108585" x="13989050" y="4098925"/>
          <p14:tracePt t="108601" x="14222413" y="4098925"/>
          <p14:tracePt t="108608" x="14338300" y="4098925"/>
          <p14:tracePt t="108620" x="14570075" y="4164013"/>
          <p14:tracePt t="108630" x="14670088" y="4230688"/>
          <p14:tracePt t="108642" x="14836775" y="4397375"/>
          <p14:tracePt t="108653" x="14885988" y="4446588"/>
          <p14:tracePt t="108667" x="14885988" y="4495800"/>
          <p14:tracePt t="108676" x="14901863" y="4562475"/>
          <p14:tracePt t="108698" x="14852650" y="4613275"/>
          <p14:tracePt t="108710" x="14803438" y="4629150"/>
          <p14:tracePt t="108721" x="14752638" y="4645025"/>
          <p14:tracePt t="108734" x="14570075" y="4678363"/>
          <p14:tracePt t="108743" x="14504988" y="4678363"/>
          <p14:tracePt t="108755" x="14322425" y="4678363"/>
          <p14:tracePt t="108767" x="14255750" y="4678363"/>
          <p14:tracePt t="108777" x="14155738" y="4629150"/>
          <p14:tracePt t="108788" x="13989050" y="4562475"/>
          <p14:tracePt t="108800" x="13973175" y="4513263"/>
          <p14:tracePt t="108811" x="13890625" y="4413250"/>
          <p14:tracePt t="108823" x="13890625" y="4397375"/>
          <p14:tracePt t="108834" x="13873163" y="4397375"/>
          <p14:tracePt t="108845" x="13873163" y="4379913"/>
          <p14:tracePt t="108868" x="13890625" y="4379913"/>
          <p14:tracePt t="108878" x="13923963" y="4379913"/>
          <p14:tracePt t="108890" x="13939838" y="4379913"/>
          <p14:tracePt t="108901" x="14122400" y="4379913"/>
          <p14:tracePt t="108913" x="14271625" y="4379913"/>
          <p14:tracePt t="108924" x="14371638" y="4397375"/>
          <p14:tracePt t="108947" x="14603413" y="4462463"/>
          <p14:tracePt t="108958" x="14620875" y="4495800"/>
          <p14:tracePt t="109001" x="14603413" y="4495800"/>
          <p14:tracePt t="109014" x="14504988" y="4529138"/>
          <p14:tracePt t="109025" x="14438313" y="4529138"/>
          <p14:tracePt t="109049" x="14271625" y="4562475"/>
          <p14:tracePt t="109070" x="14204950" y="4562475"/>
          <p14:tracePt t="109093" x="14171613" y="4529138"/>
          <p14:tracePt t="109103" x="14122400" y="4462463"/>
          <p14:tracePt t="109117" x="14106525" y="4446588"/>
          <p14:tracePt t="109125" x="14089063" y="4397375"/>
          <p14:tracePt t="109160" x="14055725" y="4379913"/>
          <p14:tracePt t="109226" x="14039850" y="4379913"/>
          <p14:tracePt t="109261" x="14006513" y="4379913"/>
          <p14:tracePt t="109283" x="13989050" y="4379913"/>
          <p14:tracePt t="109294" x="13989050" y="4346575"/>
          <p14:tracePt t="109375" x="14006513" y="4346575"/>
          <p14:tracePt t="109386" x="14039850" y="4330700"/>
          <p14:tracePt t="109395" x="14089063" y="4297363"/>
          <p14:tracePt t="109406" x="14155738" y="4297363"/>
          <p14:tracePt t="109418" x="14171613" y="4297363"/>
          <p14:tracePt t="109429" x="14222413" y="4281488"/>
          <p14:tracePt t="109440" x="14271625" y="4281488"/>
          <p14:tracePt t="109452" x="14289088" y="4281488"/>
          <p14:tracePt t="109463" x="14322425" y="4281488"/>
          <p14:tracePt t="109474" x="14338300" y="4281488"/>
          <p14:tracePt t="109486" x="14371638" y="4281488"/>
          <p14:tracePt t="109496" x="14387513" y="4281488"/>
          <p14:tracePt t="109508" x="14404975" y="4281488"/>
          <p14:tracePt t="109633" x="14387513" y="4281488"/>
          <p14:tracePt t="109643" x="14387513" y="4330700"/>
          <p14:tracePt t="109655" x="14338300" y="4413250"/>
          <p14:tracePt t="109667" x="14255750" y="4678363"/>
          <p14:tracePt t="109676" x="14222413" y="4795838"/>
          <p14:tracePt t="109688" x="14204950" y="4860925"/>
          <p14:tracePt t="109700" x="14171613" y="4976813"/>
          <p14:tracePt t="109744" x="14171613" y="4960938"/>
          <p14:tracePt t="109767" x="14171613" y="4911725"/>
          <p14:tracePt t="109778" x="14171613" y="4894263"/>
          <p14:tracePt t="109789" x="14171613" y="4845050"/>
          <p14:tracePt t="109801" x="14171613" y="4795838"/>
          <p14:tracePt t="109812" x="14171613" y="4613275"/>
          <p14:tracePt t="109823" x="14222413" y="4529138"/>
          <p14:tracePt t="109835" x="14255750" y="4397375"/>
          <p14:tracePt t="109845" x="14255750" y="4330700"/>
          <p14:tracePt t="109857" x="14271625" y="4281488"/>
          <p14:tracePt t="109868" x="14271625" y="4248150"/>
          <p14:tracePt t="109914" x="14271625" y="4281488"/>
          <p14:tracePt t="109924" x="14271625" y="4379913"/>
          <p14:tracePt t="109936" x="14271625" y="4562475"/>
          <p14:tracePt t="109947" x="14255750" y="4762500"/>
          <p14:tracePt t="109958" x="14255750" y="4795838"/>
          <p14:tracePt t="109969" x="14255750" y="4811713"/>
          <p14:tracePt t="109983" x="14255750" y="4845050"/>
          <p14:tracePt t="110026" x="14255750" y="4811713"/>
          <p14:tracePt t="110037" x="14255750" y="4795838"/>
          <p14:tracePt t="110050" x="14255750" y="4745038"/>
          <p14:tracePt t="110059" x="14255750" y="4695825"/>
          <p14:tracePt t="110071" x="14255750" y="4629150"/>
          <p14:tracePt t="110084" x="14255750" y="4562475"/>
          <p14:tracePt t="110093" x="14255750" y="4413250"/>
          <p14:tracePt t="110104" x="14271625" y="4413250"/>
          <p14:tracePt t="110117" x="14271625" y="4397375"/>
          <p14:tracePt t="110161" x="14271625" y="4446588"/>
          <p14:tracePt t="110184" x="14271625" y="4495800"/>
          <p14:tracePt t="110186" x="14271625" y="4579938"/>
          <p14:tracePt t="110194" x="14271625" y="4645025"/>
          <p14:tracePt t="110207" x="14255750" y="4762500"/>
          <p14:tracePt t="110240" x="14255750" y="4795838"/>
          <p14:tracePt t="110262" x="14255750" y="4762500"/>
          <p14:tracePt t="110284" x="14255750" y="4745038"/>
          <p14:tracePt t="110296" x="14255750" y="4695825"/>
          <p14:tracePt t="110307" x="14222413" y="4678363"/>
          <p14:tracePt t="110319" x="14222413" y="4529138"/>
          <p14:tracePt t="110341" x="14222413" y="4513263"/>
          <p14:tracePt t="110352" x="14222413" y="4495800"/>
          <p14:tracePt t="110374" x="14222413" y="4462463"/>
          <p14:tracePt t="110396" x="14222413" y="4495800"/>
          <p14:tracePt t="110408" x="14222413" y="4513263"/>
          <p14:tracePt t="110420" x="14222413" y="4529138"/>
          <p14:tracePt t="110434" x="14222413" y="4579938"/>
          <p14:tracePt t="110450" x="14204950" y="4613275"/>
          <p14:tracePt t="110453" x="14204950" y="4629150"/>
          <p14:tracePt t="110464" x="14204950" y="4678363"/>
          <p14:tracePt t="110521" x="14204950" y="4645025"/>
          <p14:tracePt t="110543" x="14204950" y="4579938"/>
          <p14:tracePt t="110555" x="14204950" y="4529138"/>
          <p14:tracePt t="110567" x="14222413" y="4495800"/>
          <p14:tracePt t="110577" x="14222413" y="4346575"/>
          <p14:tracePt t="110588" x="14222413" y="4330700"/>
          <p14:tracePt t="110600" x="14255750" y="4330700"/>
          <p14:tracePt t="110657" x="14271625" y="4397375"/>
          <p14:tracePt t="110668" x="14271625" y="4495800"/>
          <p14:tracePt t="110678" x="14271625" y="4529138"/>
          <p14:tracePt t="110690" x="14271625" y="4729163"/>
          <p14:tracePt t="110701" x="14255750" y="4745038"/>
          <p14:tracePt t="110712" x="14255750" y="4762500"/>
          <p14:tracePt t="110757" x="14255750" y="4745038"/>
          <p14:tracePt t="110791" x="14255750" y="4678363"/>
          <p14:tracePt t="110802" x="14255750" y="4629150"/>
          <p14:tracePt t="110813" x="14255750" y="4579938"/>
          <p14:tracePt t="110824" x="14255750" y="4529138"/>
          <p14:tracePt t="110836" x="14255750" y="4462463"/>
          <p14:tracePt t="110903" x="14271625" y="4495800"/>
          <p14:tracePt t="110917" x="14271625" y="4529138"/>
          <p14:tracePt t="110926" x="14271625" y="4613275"/>
          <p14:tracePt t="110937" x="14271625" y="4678363"/>
          <p14:tracePt t="110950" x="14289088" y="4762500"/>
          <p14:tracePt t="110959" x="14289088" y="4795838"/>
          <p14:tracePt t="110983" x="14289088" y="4811713"/>
          <p14:tracePt t="111049" x="14289088" y="4795838"/>
          <p14:tracePt t="111083" x="14289088" y="4762500"/>
          <p14:tracePt t="111105" x="14289088" y="4745038"/>
          <p14:tracePt t="111117" x="14289088" y="4695825"/>
          <p14:tracePt t="111128" x="14289088" y="4678363"/>
          <p14:tracePt t="111151" x="14289088" y="4629150"/>
          <p14:tracePt t="111151" x="14289088" y="4613275"/>
          <p14:tracePt t="111838" x="14289088" y="4579938"/>
          <p14:tracePt t="111860" x="14289088" y="4562475"/>
          <p14:tracePt t="111916" x="14289088" y="4529138"/>
          <p14:tracePt t="111928" x="14289088" y="4513263"/>
          <p14:tracePt t="111939" x="14289088" y="4446588"/>
          <p14:tracePt t="111960" x="14289088" y="4413250"/>
          <p14:tracePt t="112042" x="14289088" y="4495800"/>
          <p14:tracePt t="112051" x="14289088" y="4562475"/>
          <p14:tracePt t="112063" x="14289088" y="4645025"/>
          <p14:tracePt t="112073" x="14289088" y="4762500"/>
          <p14:tracePt t="112085" x="14289088" y="4860925"/>
          <p14:tracePt t="112107" x="14322425" y="4860925"/>
          <p14:tracePt t="112153" x="14338300" y="4860925"/>
          <p14:tracePt t="112163" x="14387513" y="4845050"/>
          <p14:tracePt t="112186" x="14454188" y="4811713"/>
          <p14:tracePt t="112197" x="14504988" y="4795838"/>
          <p14:tracePt t="112208" x="14570075" y="4745038"/>
          <p14:tracePt t="112220" x="14736763" y="4695825"/>
          <p14:tracePt t="112242" x="14836775" y="4678363"/>
          <p14:tracePt t="112253" x="14919325" y="4645025"/>
          <p14:tracePt t="112267" x="15019338" y="4645025"/>
          <p14:tracePt t="112275" x="15135225" y="4645025"/>
          <p14:tracePt t="112287" x="15135225" y="4629150"/>
          <p14:tracePt t="112300" x="15184438" y="4629150"/>
          <p14:tracePt t="112309" x="15201900" y="4629150"/>
          <p14:tracePt t="112328" x="15235238" y="4629150"/>
          <p14:tracePt t="112334" x="15251113" y="4629150"/>
          <p14:tracePt t="112356" x="15266988" y="4629150"/>
          <p14:tracePt t="112367" x="15300325" y="4629150"/>
          <p14:tracePt t="112377" x="15300325" y="4613275"/>
          <p14:tracePt t="112422" x="15300325" y="4629150"/>
          <p14:tracePt t="112434" x="15317788" y="4645025"/>
          <p14:tracePt t="112445" x="15317788" y="4678363"/>
          <p14:tracePt t="112456" x="15317788" y="4745038"/>
          <p14:tracePt t="112467" x="15351125" y="4795838"/>
          <p14:tracePt t="112478" x="15433675" y="4911725"/>
          <p14:tracePt t="112490" x="15467013" y="4960938"/>
          <p14:tracePt t="112512" x="15533688" y="5043488"/>
          <p14:tracePt t="112535" x="15549563" y="5076825"/>
          <p14:tracePt t="112557" x="15598775" y="5043488"/>
          <p14:tracePt t="112580" x="15632113" y="5027613"/>
          <p14:tracePt t="112591" x="15698788" y="4894263"/>
          <p14:tracePt t="112602" x="15716250" y="4811713"/>
          <p14:tracePt t="112613" x="15781338" y="4629150"/>
          <p14:tracePt t="112625" x="15832138" y="4562475"/>
          <p14:tracePt t="112635" x="15865475" y="4513263"/>
          <p14:tracePt t="112651" x="15881350" y="4495800"/>
          <p14:tracePt t="112658" x="15898813" y="4495800"/>
          <p14:tracePt t="112683" x="15898813" y="4513263"/>
          <p14:tracePt t="112692" x="15898813" y="4562475"/>
          <p14:tracePt t="112715" x="15932150" y="4645025"/>
          <p14:tracePt t="112726" x="15932150" y="4678363"/>
          <p14:tracePt t="112737" x="15981363" y="4745038"/>
          <p14:tracePt t="112750" x="15981363" y="4762500"/>
          <p14:tracePt t="112759" x="15997238" y="4795838"/>
          <p14:tracePt t="112816" x="15997238" y="4729163"/>
          <p14:tracePt t="112827" x="15997238" y="4678363"/>
          <p14:tracePt t="112851" x="15997238" y="4629150"/>
          <p14:tracePt t="112851" x="15997238" y="4579938"/>
          <p14:tracePt t="112861" x="15997238" y="4529138"/>
          <p14:tracePt t="112872" x="15997238" y="4495800"/>
          <p14:tracePt t="112894" x="15997238" y="4462463"/>
          <p14:tracePt t="112906" x="15997238" y="4495800"/>
          <p14:tracePt t="112928" x="15997238" y="4513263"/>
          <p14:tracePt t="112940" x="16014700" y="4562475"/>
          <p14:tracePt t="112951" x="16048038" y="4579938"/>
          <p14:tracePt t="112962" x="16048038" y="4613275"/>
          <p14:tracePt t="112974" x="16063913" y="4629150"/>
          <p14:tracePt t="113007" x="16063913" y="4645025"/>
          <p14:tracePt t="113041" x="16063913" y="4629150"/>
          <p14:tracePt t="113075" x="16097250" y="4562475"/>
          <p14:tracePt t="113086" x="16097250" y="4529138"/>
          <p14:tracePt t="113097" x="16063913" y="4495800"/>
          <p14:tracePt t="113108" x="16063913" y="4462463"/>
          <p14:tracePt t="113187" x="16097250" y="4495800"/>
          <p14:tracePt t="113200" x="16097250" y="4513263"/>
          <p14:tracePt t="113221" x="16114713" y="4562475"/>
          <p14:tracePt t="113234" x="16146463" y="4579938"/>
          <p14:tracePt t="113243" x="16146463" y="4629150"/>
          <p14:tracePt t="113266" x="16146463" y="4645025"/>
          <p14:tracePt t="113334" x="16146463" y="4629150"/>
          <p14:tracePt t="113356" x="16146463" y="4613275"/>
          <p14:tracePt t="113368" x="16146463" y="4579938"/>
          <p14:tracePt t="113390" x="16163925" y="4529138"/>
          <p14:tracePt t="113479" x="16146463" y="4529138"/>
          <p14:tracePt t="113515" x="16114713" y="4529138"/>
          <p14:tracePt t="113525" x="15932150" y="4613275"/>
          <p14:tracePt t="113536" x="15865475" y="4629150"/>
          <p14:tracePt t="113547" x="15649575" y="4645025"/>
          <p14:tracePt t="113558" x="15266988" y="4695825"/>
          <p14:tracePt t="113570" x="14968538" y="4695825"/>
          <p14:tracePt t="113584" x="14454188" y="4695825"/>
          <p14:tracePt t="113592" x="14222413" y="4678363"/>
          <p14:tracePt t="113604" x="14089063" y="4645025"/>
          <p14:tracePt t="113616" x="13641388" y="4579938"/>
          <p14:tracePt t="113626" x="13458825" y="4579938"/>
          <p14:tracePt t="113637" x="12895263" y="4562475"/>
          <p14:tracePt t="113650" x="12612688" y="4629150"/>
          <p14:tracePt t="113659" x="12314238" y="4695825"/>
          <p14:tracePt t="113671" x="12080875" y="4795838"/>
          <p14:tracePt t="113862" x="11998325" y="4795838"/>
          <p14:tracePt t="113874" x="11931650" y="4795838"/>
          <p14:tracePt t="113884" x="11849100" y="4762500"/>
          <p14:tracePt t="113897" x="11583988" y="4795838"/>
          <p14:tracePt t="113918" x="11566525" y="4795838"/>
          <p14:tracePt t="113930" x="11566525" y="4762500"/>
          <p14:tracePt t="113941" x="11533188" y="4762500"/>
          <p14:tracePt t="113952" x="11483975" y="4695825"/>
          <p14:tracePt t="113963" x="11468100" y="4678363"/>
          <p14:tracePt t="113974" x="11450638" y="4678363"/>
          <p14:tracePt t="113986" x="11350625" y="4629150"/>
          <p14:tracePt t="114000" x="11301413" y="4629150"/>
          <p14:tracePt t="114009" x="11185525" y="4579938"/>
          <p14:tracePt t="114020" x="11118850" y="4562475"/>
          <p14:tracePt t="114043" x="10671175" y="4529138"/>
          <p14:tracePt t="114054" x="10488613" y="4513263"/>
          <p14:tracePt t="114067" x="10272713" y="4495800"/>
          <p14:tracePt t="114076" x="10206038" y="4462463"/>
          <p14:tracePt t="114087" x="10156825" y="4462463"/>
          <p14:tracePt t="114100" x="10106025" y="4462463"/>
          <p14:tracePt t="114109" x="10090150" y="4446588"/>
          <p14:tracePt t="114154" x="10106025" y="4379913"/>
          <p14:tracePt t="114167" x="10139363" y="4330700"/>
          <p14:tracePt t="114177" x="10306050" y="4114800"/>
          <p14:tracePt t="114188" x="10372725" y="4014788"/>
          <p14:tracePt t="114200" x="10488613" y="3898900"/>
          <p14:tracePt t="114211" x="10704513" y="3700463"/>
          <p14:tracePt t="114234" x="10787063" y="3649663"/>
          <p14:tracePt t="114234" x="11185525" y="3500438"/>
          <p14:tracePt t="114245" x="11468100" y="3500438"/>
          <p14:tracePt t="114256" x="11633200" y="3500438"/>
          <p14:tracePt t="114267" x="12546013" y="3783013"/>
          <p14:tracePt t="114278" x="12728575" y="3898900"/>
          <p14:tracePt t="114290" x="12960350" y="4114800"/>
          <p14:tracePt t="114301" x="12993688" y="4181475"/>
          <p14:tracePt t="114312" x="13011150" y="4248150"/>
          <p14:tracePt t="114324" x="12960350" y="4330700"/>
          <p14:tracePt t="114335" x="12944475" y="4330700"/>
          <p14:tracePt t="114346" x="12777788" y="4346575"/>
          <p14:tracePt t="114357" x="12679363" y="4346575"/>
          <p14:tracePt t="114368" x="12546013" y="4330700"/>
          <p14:tracePt t="114379" x="12314238" y="4281488"/>
          <p14:tracePt t="114391" x="12263438" y="4248150"/>
          <p14:tracePt t="114402" x="12047538" y="4114800"/>
          <p14:tracePt t="114413" x="11964988" y="4098925"/>
          <p14:tracePt t="114436" x="11882438" y="4048125"/>
          <p14:tracePt t="114437" x="11699875" y="3948113"/>
          <p14:tracePt t="114447" x="11583988" y="3932238"/>
          <p14:tracePt t="114459" x="11450638" y="3883025"/>
          <p14:tracePt t="114469" x="11450638" y="3865563"/>
          <p14:tracePt t="114484" x="11417300" y="3865563"/>
          <p14:tracePt t="114492" x="11401425" y="3832225"/>
          <p14:tracePt t="114504" x="11401425" y="3816350"/>
          <p14:tracePt t="114526" x="11350625" y="3783013"/>
          <p14:tracePt t="114537" x="11334750" y="3783013"/>
          <p14:tracePt t="114551" x="11285538" y="3783013"/>
          <p14:tracePt t="114560" x="11252200" y="3783013"/>
          <p14:tracePt t="114571" x="11218863" y="3783013"/>
          <p14:tracePt t="114584" x="11052175" y="3783013"/>
          <p14:tracePt t="114594" x="11018838" y="3783013"/>
          <p14:tracePt t="114605" x="11002963" y="3783013"/>
          <p14:tracePt t="114617" x="10969625" y="3783013"/>
          <p14:tracePt t="114640" x="10902950" y="3783013"/>
          <p14:tracePt t="114650" x="10887075" y="3783013"/>
          <p14:tracePt t="114661" x="10853738" y="3783013"/>
          <p14:tracePt t="114672" x="10853738" y="3767138"/>
          <p14:tracePt t="114694" x="10853738" y="3733800"/>
          <p14:tracePt t="114707" x="10836275" y="3733800"/>
          <p14:tracePt t="114718" x="10836275" y="3667125"/>
          <p14:tracePt t="114740" x="10836275" y="3649663"/>
          <p14:tracePt t="114751" x="10820400" y="3584575"/>
          <p14:tracePt t="114775" x="10820400" y="3533775"/>
          <p14:tracePt t="114796" x="10836275" y="3533775"/>
          <p14:tracePt t="114807" x="10836275" y="3500438"/>
          <p14:tracePt t="114820" x="10836275" y="3484563"/>
          <p14:tracePt t="114841" x="10887075" y="3467100"/>
          <p14:tracePt t="114865" x="10902950" y="3467100"/>
          <p14:tracePt t="114921" x="10887075" y="3467100"/>
          <p14:tracePt t="114976" x="10853738" y="3484563"/>
          <p14:tracePt t="115000" x="10836275" y="3484563"/>
          <p14:tracePt t="115032" x="10820400" y="3484563"/>
          <p14:tracePt t="115045" x="10820400" y="3500438"/>
          <p14:tracePt t="115123" x="10836275" y="3484563"/>
          <p14:tracePt t="115135" x="10853738" y="3484563"/>
          <p14:tracePt t="115144" x="10902950" y="3467100"/>
          <p14:tracePt t="115167" x="10936288" y="3467100"/>
          <p14:tracePt t="115177" x="10952163" y="3467100"/>
          <p14:tracePt t="115202" x="11002963" y="3467100"/>
          <p14:tracePt t="116767" x="11018838" y="3484563"/>
          <p14:tracePt t="116776" x="11052175" y="3533775"/>
          <p14:tracePt t="116787" x="11102975" y="3584575"/>
          <p14:tracePt t="116800" x="11118850" y="3616325"/>
          <p14:tracePt t="116809" x="11218863" y="3700463"/>
          <p14:tracePt t="116821" x="11401425" y="3816350"/>
          <p14:tracePt t="116843" x="11650663" y="3883025"/>
          <p14:tracePt t="116854" x="12080875" y="3981450"/>
          <p14:tracePt t="116867" x="12214225" y="3998913"/>
          <p14:tracePt t="116888" x="12828588" y="4048125"/>
          <p14:tracePt t="116900" x="13011150" y="4048125"/>
          <p14:tracePt t="116923" x="13641388" y="4065588"/>
          <p14:tracePt t="116934" x="13857288" y="4065588"/>
          <p14:tracePt t="116946" x="14968538" y="4098925"/>
          <p14:tracePt t="116956" x="15201900" y="4098925"/>
          <p14:tracePt t="116968" x="15467013" y="4098925"/>
          <p14:tracePt t="116978" x="15598775" y="4098925"/>
          <p14:tracePt t="116990" x="15749588" y="4114800"/>
          <p14:tracePt t="117001" x="15749588" y="4130675"/>
          <p14:tracePt t="117079" x="15716250" y="4130675"/>
          <p14:tracePt t="117102" x="15698788" y="4130675"/>
          <p14:tracePt t="117113" x="15665450" y="4114800"/>
          <p14:tracePt t="117136" x="15598775" y="4114800"/>
          <p14:tracePt t="117150" x="15582900" y="4114800"/>
          <p14:tracePt t="117159" x="15482888" y="4114800"/>
          <p14:tracePt t="117169" x="15467013" y="4114800"/>
          <p14:tracePt t="117192" x="15433675" y="4114800"/>
          <p14:tracePt t="117293" x="15433675" y="4098925"/>
          <p14:tracePt t="117327" x="15433675" y="4065588"/>
          <p14:tracePt t="117349" x="15433675" y="4048125"/>
          <p14:tracePt t="117361" x="15482888" y="3981450"/>
          <p14:tracePt t="117373" x="15482888" y="3948113"/>
          <p14:tracePt t="117384" x="15516225" y="3865563"/>
          <p14:tracePt t="117394" x="15533688" y="3865563"/>
          <p14:tracePt t="117419" x="15533688" y="3832225"/>
          <p14:tracePt t="117450" x="15533688" y="3816350"/>
          <p14:tracePt t="118915" x="15516225" y="3816350"/>
          <p14:tracePt t="118925" x="15482888" y="3816350"/>
          <p14:tracePt t="118936" x="15467013" y="3816350"/>
          <p14:tracePt t="118959" x="15417800" y="3832225"/>
          <p14:tracePt t="118981" x="15266988" y="3832225"/>
          <p14:tracePt t="119004" x="15235238" y="3832225"/>
          <p14:tracePt t="119004" x="15151100" y="3865563"/>
          <p14:tracePt t="119026" x="15084425" y="3865563"/>
          <p14:tracePt t="119049" x="15035213" y="3898900"/>
          <p14:tracePt t="119049" x="15019338" y="3898900"/>
          <p14:tracePt t="119072" x="15001875" y="3932238"/>
          <p14:tracePt t="119093" x="14852650" y="3981450"/>
          <p14:tracePt t="119116" x="14785975" y="3998913"/>
          <p14:tracePt t="119116" x="14570075" y="4130675"/>
          <p14:tracePt t="119138" x="14438313" y="4214813"/>
          <p14:tracePt t="119150" x="14371638" y="4297363"/>
          <p14:tracePt t="119285" x="14338300" y="4297363"/>
          <p14:tracePt t="119296" x="14289088" y="4330700"/>
          <p14:tracePt t="119307" x="14255750" y="4346575"/>
          <p14:tracePt t="119318" x="14155738" y="4413250"/>
          <p14:tracePt t="119330" x="14039850" y="4446588"/>
          <p14:tracePt t="119341" x="13973175" y="4495800"/>
          <p14:tracePt t="119352" x="13641388" y="4645025"/>
          <p14:tracePt t="119367" x="13541375" y="4678363"/>
          <p14:tracePt t="119374" x="13193713" y="4795838"/>
          <p14:tracePt t="119386" x="13142913" y="4811713"/>
          <p14:tracePt t="119397" x="13060363" y="4860925"/>
          <p14:tracePt t="119408" x="12828588" y="4927600"/>
          <p14:tracePt t="119420" x="12728575" y="4960938"/>
          <p14:tracePt t="119434" x="12479338" y="5010150"/>
          <p14:tracePt t="119442" x="12330113" y="5027613"/>
          <p14:tracePt t="119453" x="12214225" y="5043488"/>
          <p14:tracePt t="119467" x="11882438" y="5043488"/>
          <p14:tracePt t="119476" x="11799888" y="5043488"/>
          <p14:tracePt t="119488" x="11682413" y="5043488"/>
          <p14:tracePt t="119500" x="11650663" y="5043488"/>
          <p14:tracePt t="119510" x="11633200" y="5027613"/>
          <p14:tracePt t="119521" x="11599863" y="5027613"/>
          <p14:tracePt t="119534" x="11583988" y="5027613"/>
          <p14:tracePt t="119543" x="11517313" y="4960938"/>
          <p14:tracePt t="119566" x="11483975" y="4927600"/>
          <p14:tracePt t="119590" x="11350625" y="4729163"/>
          <p14:tracePt t="119600" x="11285538" y="4629150"/>
          <p14:tracePt t="119611" x="11252200" y="4579938"/>
          <p14:tracePt t="119623" x="11234738" y="4579938"/>
          <p14:tracePt t="119634" x="11168063" y="4513263"/>
          <p14:tracePt t="119645" x="11134725" y="4513263"/>
          <p14:tracePt t="119656" x="11134725" y="4495800"/>
          <p14:tracePt t="119690" x="11134725" y="4413250"/>
          <p14:tracePt t="119701" x="11168063" y="4397375"/>
          <p14:tracePt t="119712" x="11252200" y="4281488"/>
          <p14:tracePt t="119723" x="11301413" y="4230688"/>
          <p14:tracePt t="119734" x="11350625" y="4214813"/>
          <p14:tracePt t="119745" x="11517313" y="4130675"/>
          <p14:tracePt t="119758" x="11633200" y="4130675"/>
          <p14:tracePt t="119768" x="11915775" y="4114800"/>
          <p14:tracePt t="119779" x="11998325" y="4114800"/>
          <p14:tracePt t="119791" x="12196763" y="4130675"/>
          <p14:tracePt t="119802" x="12446000" y="4181475"/>
          <p14:tracePt t="119813" x="12595225" y="4230688"/>
          <p14:tracePt t="119825" x="12911138" y="4346575"/>
          <p14:tracePt t="119836" x="13011150" y="4397375"/>
          <p14:tracePt t="119850" x="13176250" y="4462463"/>
          <p14:tracePt t="119858" x="13342938" y="4629150"/>
          <p14:tracePt t="119870" x="13376275" y="4678363"/>
          <p14:tracePt t="119883" x="13376275" y="4695825"/>
          <p14:tracePt t="119892" x="13409613" y="4745038"/>
          <p14:tracePt t="119915" x="13376275" y="4745038"/>
          <p14:tracePt t="119993" x="13376275" y="4729163"/>
          <p14:tracePt t="120005" x="13358813" y="4629150"/>
          <p14:tracePt t="120017" x="13358813" y="4562475"/>
          <p14:tracePt t="120027" x="13309600" y="4346575"/>
          <p14:tracePt t="120038" x="13309600" y="4330700"/>
          <p14:tracePt t="120061" x="13227050" y="4330700"/>
          <p14:tracePt t="120072" x="13260388" y="4330700"/>
          <p14:tracePt t="121243" x="13260388" y="4346575"/>
          <p14:tracePt t="121276" x="13292138" y="4346575"/>
          <p14:tracePt t="121310" x="13309600" y="4346575"/>
          <p14:tracePt t="121333" x="13342938" y="4346575"/>
          <p14:tracePt t="121343" x="13376275" y="4379913"/>
          <p14:tracePt t="121355" x="13425488" y="4397375"/>
          <p14:tracePt t="121367" x="13492163" y="4413250"/>
          <p14:tracePt t="121378" x="13525500" y="4446588"/>
          <p14:tracePt t="121401" x="13541375" y="4446588"/>
          <p14:tracePt t="121411" x="13574713" y="4446588"/>
          <p14:tracePt t="121423" x="13592175" y="4462463"/>
          <p14:tracePt t="122289" x="13625513" y="4462463"/>
          <p14:tracePt t="122328" x="13641388" y="4462463"/>
          <p14:tracePt t="122334" x="13657263" y="4495800"/>
          <p14:tracePt t="122345" x="13690600" y="4495800"/>
          <p14:tracePt t="122367" x="13774738" y="4495800"/>
          <p14:tracePt t="122376" x="13823950" y="4495800"/>
          <p14:tracePt t="122379" x="13873163" y="4495800"/>
          <p14:tracePt t="122390" x="13973175" y="4495800"/>
          <p14:tracePt t="122402" x="14055725" y="4462463"/>
          <p14:tracePt t="122412" x="14222413" y="4462463"/>
          <p14:tracePt t="122424" x="14255750" y="4462463"/>
          <p14:tracePt t="122446" x="14338300" y="4462463"/>
          <p14:tracePt t="122953" x="14338300" y="4446588"/>
          <p14:tracePt t="123066" x="14371638" y="4446588"/>
          <p14:tracePt t="123087" x="14454188" y="4446588"/>
          <p14:tracePt t="123100" x="14570075" y="4446588"/>
          <p14:tracePt t="123109" x="14687550" y="4446588"/>
          <p14:tracePt t="123121" x="15135225" y="4397375"/>
          <p14:tracePt t="123134" x="15266988" y="4397375"/>
          <p14:tracePt t="123143" x="15367000" y="4397375"/>
          <p14:tracePt t="123155" x="15649575" y="4397375"/>
          <p14:tracePt t="123167" x="15665450" y="4397375"/>
          <p14:tracePt t="123177" x="15749588" y="4397375"/>
          <p14:tracePt t="123267" x="15765463" y="4397375"/>
          <p14:tracePt t="123278" x="15765463" y="4379913"/>
          <p14:tracePt t="123290" x="15765463" y="4346575"/>
          <p14:tracePt t="123312" x="15749588" y="4346575"/>
          <p14:tracePt t="123324" x="15698788" y="4297363"/>
          <p14:tracePt t="123345" x="15549563" y="4346575"/>
          <p14:tracePt t="123357" x="15533688" y="4379913"/>
          <p14:tracePt t="123369" x="15482888" y="4446588"/>
          <p14:tracePt t="123379" x="15467013" y="4562475"/>
          <p14:tracePt t="123390" x="15467013" y="4579938"/>
          <p14:tracePt t="123402" x="15482888" y="4695825"/>
          <p14:tracePt t="123424" x="15533688" y="4745038"/>
          <p14:tracePt t="123436" x="15632113" y="4845050"/>
          <p14:tracePt t="123447" x="15632113" y="4860925"/>
          <p14:tracePt t="123459" x="15716250" y="4860925"/>
          <p14:tracePt t="123470" x="15749588" y="4860925"/>
          <p14:tracePt t="123484" x="15814675" y="4845050"/>
          <p14:tracePt t="123492" x="15948025" y="4745038"/>
          <p14:tracePt t="123504" x="15981363" y="4695825"/>
          <p14:tracePt t="123516" x="15997238" y="4629150"/>
          <p14:tracePt t="123525" x="15997238" y="4562475"/>
          <p14:tracePt t="123537" x="15997238" y="4513263"/>
          <p14:tracePt t="123550" x="15981363" y="4379913"/>
          <p14:tracePt t="123560" x="15948025" y="4330700"/>
          <p14:tracePt t="123571" x="15948025" y="4297363"/>
          <p14:tracePt t="123584" x="15932150" y="4297363"/>
          <p14:tracePt t="123616" x="15881350" y="4297363"/>
          <p14:tracePt t="123627" x="15865475" y="4297363"/>
          <p14:tracePt t="123640" x="15832138" y="4446588"/>
          <p14:tracePt t="123651" x="15832138" y="4529138"/>
          <p14:tracePt t="123660" x="15865475" y="4729163"/>
          <p14:tracePt t="123672" x="15881350" y="4795838"/>
          <p14:tracePt t="123684" x="15898813" y="4811713"/>
          <p14:tracePt t="123694" x="15948025" y="4894263"/>
          <p14:tracePt t="123707" x="15981363" y="4911725"/>
          <p14:tracePt t="123717" x="15997238" y="4894263"/>
          <p14:tracePt t="123728" x="16014700" y="4860925"/>
          <p14:tracePt t="123740" x="16048038" y="4811713"/>
          <p14:tracePt t="123751" x="16114713" y="4695825"/>
          <p14:tracePt t="123762" x="16114713" y="4629150"/>
          <p14:tracePt t="123785" x="16146463" y="4513263"/>
          <p14:tracePt t="123796" x="16146463" y="4462463"/>
          <p14:tracePt t="123807" x="16097250" y="4346575"/>
          <p14:tracePt t="123818" x="16097250" y="4330700"/>
          <p14:tracePt t="123840" x="16063913" y="4330700"/>
          <p14:tracePt t="123886" x="16048038" y="4330700"/>
          <p14:tracePt t="123942" x="16014700" y="4330700"/>
          <p14:tracePt t="123953" x="16014700" y="4346575"/>
          <p14:tracePt t="124134" x="16014700" y="4330700"/>
          <p14:tracePt t="125518" x="15997238" y="4330700"/>
          <p14:tracePt t="125529" x="15865475" y="4330700"/>
          <p14:tracePt t="125540" x="15698788" y="4330700"/>
          <p14:tracePt t="125562" x="15068550" y="4397375"/>
          <p14:tracePt t="125586" x="14752638" y="4446588"/>
          <p14:tracePt t="125586" x="14454188" y="4513263"/>
          <p14:tracePt t="125596" x="13525500" y="4795838"/>
          <p14:tracePt t="125607" x="13242925" y="4894263"/>
          <p14:tracePt t="125619" x="12363450" y="5076825"/>
          <p14:tracePt t="125642" x="11733213" y="5159375"/>
          <p14:tracePt t="125652" x="11301413" y="5210175"/>
          <p14:tracePt t="125675" x="11168063" y="5210175"/>
          <p14:tracePt t="125675" x="10853738" y="5210175"/>
          <p14:tracePt t="125686" x="10787063" y="5210175"/>
          <p14:tracePt t="125701" x="10671175" y="5192713"/>
          <p14:tracePt t="125709" x="10555288" y="5159375"/>
          <p14:tracePt t="125720" x="10555288" y="5143500"/>
          <p14:tracePt t="125733" x="10504488" y="5094288"/>
          <p14:tracePt t="125742" x="10488613" y="5094288"/>
          <p14:tracePt t="125754" x="10471150" y="5094288"/>
          <p14:tracePt t="125767" x="10421938" y="5043488"/>
          <p14:tracePt t="125787" x="10388600" y="5043488"/>
          <p14:tracePt t="125865" x="10388600" y="5027613"/>
          <p14:tracePt t="125911" x="10421938" y="5027613"/>
          <p14:tracePt t="125923" x="10421938" y="5010150"/>
          <p14:tracePt t="125934" x="10471150" y="4976813"/>
          <p14:tracePt t="125944" x="10471150" y="4960938"/>
          <p14:tracePt t="125956" x="10488613" y="4960938"/>
          <p14:tracePt t="125967" x="10555288" y="4927600"/>
          <p14:tracePt t="125978" x="10587038" y="4927600"/>
          <p14:tracePt t="125990" x="10671175" y="4894263"/>
          <p14:tracePt t="126058" x="10671175" y="4860925"/>
          <p14:tracePt t="126079" x="10653713" y="4860925"/>
          <p14:tracePt t="126102" x="10555288" y="4762500"/>
          <p14:tracePt t="126113" x="10504488" y="4729163"/>
          <p14:tracePt t="126125" x="10471150" y="4695825"/>
          <p14:tracePt t="126136" x="10388600" y="4629150"/>
          <p14:tracePt t="126147" x="10339388" y="4579938"/>
          <p14:tracePt t="126170" x="10221913" y="4462463"/>
          <p14:tracePt t="126184" x="10221913" y="4446588"/>
          <p14:tracePt t="126192" x="10221913" y="4413250"/>
          <p14:tracePt t="126214" x="10221913" y="4379913"/>
          <p14:tracePt t="126226" x="10272713" y="4346575"/>
          <p14:tracePt t="126237" x="10306050" y="4346575"/>
          <p14:tracePt t="126250" x="10421938" y="4248150"/>
          <p14:tracePt t="126271" x="10587038" y="4181475"/>
          <p14:tracePt t="126294" x="10704513" y="4181475"/>
          <p14:tracePt t="126305" x="10902950" y="4164013"/>
          <p14:tracePt t="126317" x="11069638" y="4164013"/>
          <p14:tracePt t="126327" x="11334750" y="4164013"/>
          <p14:tracePt t="126340" x="11417300" y="4164013"/>
          <p14:tracePt t="126350" x="11468100" y="4164013"/>
          <p14:tracePt t="126372" x="11483975" y="4164013"/>
          <p14:tracePt t="126406" x="11468100" y="4164013"/>
          <p14:tracePt t="126417" x="11468100" y="4181475"/>
          <p14:tracePt t="126428" x="11450638" y="4181475"/>
          <p14:tracePt t="126451" x="11450638" y="4214813"/>
          <p14:tracePt t="126473" x="11417300" y="4230688"/>
          <p14:tracePt t="126496" x="11417300" y="4248150"/>
          <p14:tracePt t="126755" x="11368088" y="4297363"/>
          <p14:tracePt t="126769" x="11350625" y="4297363"/>
          <p14:tracePt t="126777" x="11285538" y="4346575"/>
          <p14:tracePt t="126789" x="11185525" y="4413250"/>
          <p14:tracePt t="126801" x="11102975" y="4495800"/>
          <p14:tracePt t="126811" x="10769600" y="4695825"/>
          <p14:tracePt t="126822" x="10704513" y="4729163"/>
          <p14:tracePt t="126834" x="10504488" y="4795838"/>
          <p14:tracePt t="126844" x="10156825" y="4960938"/>
          <p14:tracePt t="126856" x="9923463" y="5027613"/>
          <p14:tracePt t="126867" x="9591675" y="5143500"/>
          <p14:tracePt t="126878" x="9293225" y="5243513"/>
          <p14:tracePt t="126890" x="9128125" y="5310188"/>
          <p14:tracePt t="126902" x="8413750" y="5557838"/>
          <p14:tracePt t="126912" x="8097838" y="5657850"/>
          <p14:tracePt t="126923" x="7235825" y="5956300"/>
          <p14:tracePt t="126935" x="6937375" y="6072188"/>
          <p14:tracePt t="126946" x="6770688" y="6156325"/>
          <p14:tracePt t="126957" x="6438900" y="6288088"/>
          <p14:tracePt t="126969" x="6305550" y="6338888"/>
          <p14:tracePt t="126979" x="6007100" y="6454775"/>
          <p14:tracePt t="126992" x="5842000" y="6503988"/>
          <p14:tracePt t="127002" x="5791200" y="6519863"/>
          <p14:tracePt t="127014" x="5426075" y="6570663"/>
          <p14:tracePt t="127025" x="5343525" y="6570663"/>
          <p14:tracePt t="127037" x="4978400" y="6570663"/>
          <p14:tracePt t="127047" x="4862513" y="6570663"/>
          <p14:tracePt t="127058" x="4746625" y="6570663"/>
          <p14:tracePt t="127081" x="4481513" y="6553200"/>
          <p14:tracePt t="127082" x="4314825" y="6553200"/>
          <p14:tracePt t="127092" x="4181475" y="6553200"/>
          <p14:tracePt t="127116" x="4132263" y="6553200"/>
          <p14:tracePt t="127126" x="4032250" y="6619875"/>
          <p14:tracePt t="127137" x="3965575" y="6670675"/>
          <p14:tracePt t="127160" x="3767138" y="6985000"/>
          <p14:tracePt t="127171" x="3717925" y="7085013"/>
          <p14:tracePt t="127184" x="3651250" y="7367588"/>
          <p14:tracePt t="127194" x="3617913" y="7548563"/>
          <p14:tracePt t="127205" x="3617913" y="7615238"/>
          <p14:tracePt t="127217" x="3617913" y="7947025"/>
          <p14:tracePt t="127227" x="3617913" y="8013700"/>
          <p14:tracePt t="127239" x="3617913" y="8047038"/>
          <p14:tracePt t="127250" x="3651250" y="8013700"/>
          <p14:tracePt t="127261" x="3667125" y="7947025"/>
          <p14:tracePt t="127273" x="3733800" y="7781925"/>
          <p14:tracePt t="127284" x="3800475" y="7615238"/>
          <p14:tracePt t="127295" x="3900488" y="7483475"/>
          <p14:tracePt t="127306" x="4032250" y="7185025"/>
          <p14:tracePt t="127317" x="4116388" y="7034213"/>
          <p14:tracePt t="127328" x="4314825" y="6586538"/>
          <p14:tracePt t="127340" x="4397375" y="6470650"/>
          <p14:tracePt t="127351" x="4481513" y="6305550"/>
          <p14:tracePt t="127373" x="4513263" y="6305550"/>
          <p14:tracePt t="127396" x="4530725" y="6354763"/>
          <p14:tracePt t="127407" x="4546600" y="6403975"/>
          <p14:tracePt t="127419" x="4579938" y="6503988"/>
          <p14:tracePt t="127434" x="4630738" y="6586538"/>
          <p14:tracePt t="127440" x="4862513" y="6902450"/>
          <p14:tracePt t="127453" x="4911725" y="6985000"/>
          <p14:tracePt t="127462" x="5178425" y="7216775"/>
          <p14:tracePt t="127485" x="5276850" y="7300913"/>
          <p14:tracePt t="127487" x="5376863" y="7334250"/>
          <p14:tracePt t="127500" x="5675313" y="7416800"/>
          <p14:tracePt t="127509" x="5791200" y="7416800"/>
          <p14:tracePt t="127520" x="5957888" y="7334250"/>
          <p14:tracePt t="127533" x="5973763" y="7316788"/>
          <p14:tracePt t="127542" x="5973763" y="7267575"/>
          <p14:tracePt t="127555" x="5973763" y="7100888"/>
          <p14:tracePt t="127567" x="5924550" y="6985000"/>
          <p14:tracePt t="127576" x="5891213" y="6686550"/>
          <p14:tracePt t="127599" x="5842000" y="6437313"/>
          <p14:tracePt t="127609" x="5791200" y="6221413"/>
          <p14:tracePt t="127632" x="5775325" y="6221413"/>
          <p14:tracePt t="127644" x="5726113" y="6221413"/>
          <p14:tracePt t="127654" x="5692775" y="6221413"/>
          <p14:tracePt t="127667" x="5543550" y="6305550"/>
          <p14:tracePt t="127677" x="5426075" y="6388100"/>
          <p14:tracePt t="127690" x="5210175" y="6670675"/>
          <p14:tracePt t="127701" x="5111750" y="6802438"/>
          <p14:tracePt t="127711" x="5045075" y="6969125"/>
          <p14:tracePt t="127722" x="4995863" y="7200900"/>
          <p14:tracePt t="127734" x="4995863" y="7316788"/>
          <p14:tracePt t="127744" x="5027613" y="7416800"/>
          <p14:tracePt t="127767" x="5178425" y="7548563"/>
          <p14:tracePt t="127767" x="5260975" y="7548563"/>
          <p14:tracePt t="127780" x="5543550" y="7499350"/>
          <p14:tracePt t="127790" x="5626100" y="7483475"/>
          <p14:tracePt t="127802" x="5726113" y="7416800"/>
          <p14:tracePt t="127812" x="5791200" y="7267575"/>
          <p14:tracePt t="127825" x="5791200" y="7216775"/>
          <p14:tracePt t="127846" x="5659438" y="6853238"/>
          <p14:tracePt t="127857" x="5608638" y="6735763"/>
          <p14:tracePt t="127870" x="5459413" y="6503988"/>
          <p14:tracePt t="127879" x="5426075" y="6454775"/>
          <p14:tracePt t="127892" x="5327650" y="6403975"/>
          <p14:tracePt t="127902" x="5276850" y="6403975"/>
          <p14:tracePt t="127914" x="5227638" y="6403975"/>
          <p14:tracePt t="127924" x="4995863" y="6403975"/>
          <p14:tracePt t="127936" x="4945063" y="6403975"/>
          <p14:tracePt t="127947" x="4546600" y="6403975"/>
          <p14:tracePt t="127969" x="4232275" y="6403975"/>
          <p14:tracePt t="127980" x="3883025" y="6403975"/>
          <p14:tracePt t="127991" x="3800475" y="6403975"/>
          <p14:tracePt t="128004" x="3617913" y="6403975"/>
          <p14:tracePt t="128017" x="3568700" y="6403975"/>
          <p14:tracePt t="128025" x="3551238" y="6403975"/>
          <p14:tracePt t="128050" x="3568700" y="6403975"/>
          <p14:tracePt t="128070" x="3617913" y="6388100"/>
          <p14:tracePt t="128084" x="3651250" y="6338888"/>
          <p14:tracePt t="128093" x="3733800" y="6221413"/>
          <p14:tracePt t="128104" x="3783013" y="6188075"/>
          <p14:tracePt t="128117" x="3849688" y="6072188"/>
          <p14:tracePt t="128127" x="3883025" y="6056313"/>
          <p14:tracePt t="128140" x="3883025" y="6038850"/>
          <p14:tracePt t="128150" x="3900488" y="5989638"/>
          <p14:tracePt t="128162" x="3900488" y="5956300"/>
          <p14:tracePt t="128284" x="3900488" y="5989638"/>
          <p14:tracePt t="128352" x="3900488" y="6005513"/>
          <p14:tracePt t="128374" x="3900488" y="6038850"/>
          <p14:tracePt t="128410" x="3900488" y="6056313"/>
          <p14:tracePt t="128465" x="3900488" y="6072188"/>
          <p14:tracePt t="128543" x="3916363" y="6056313"/>
          <p14:tracePt t="128555" x="3965575" y="6005513"/>
          <p14:tracePt t="128567" x="4065588" y="5922963"/>
          <p14:tracePt t="128577" x="4165600" y="5840413"/>
          <p14:tracePt t="128588" x="4232275" y="5773738"/>
          <p14:tracePt t="128600" x="4430713" y="5641975"/>
          <p14:tracePt t="128610" x="4546600" y="5591175"/>
          <p14:tracePt t="128623" x="4662488" y="5541963"/>
          <p14:tracePt t="128634" x="5443538" y="5359400"/>
          <p14:tracePt t="128644" x="5741988" y="5326063"/>
          <p14:tracePt t="128655" x="6637338" y="5359400"/>
          <p14:tracePt t="128667" x="6819900" y="5408613"/>
          <p14:tracePt t="128677" x="7102475" y="5524500"/>
          <p14:tracePt t="128701" x="7550150" y="6005513"/>
          <p14:tracePt t="128712" x="7634288" y="6238875"/>
          <p14:tracePt t="128723" x="7634288" y="6305550"/>
          <p14:tracePt t="128735" x="7616825" y="6388100"/>
          <p14:tracePt t="128745" x="7550150" y="6570663"/>
          <p14:tracePt t="128757" x="7518400" y="6619875"/>
          <p14:tracePt t="128768" x="7434263" y="6670675"/>
          <p14:tracePt t="128779" x="7400925" y="6686550"/>
          <p14:tracePt t="128790" x="7385050" y="6686550"/>
          <p14:tracePt t="128802" x="7285038" y="6670675"/>
          <p14:tracePt t="128812" x="7235825" y="6637338"/>
          <p14:tracePt t="128824" x="7153275" y="6553200"/>
          <p14:tracePt t="128835" x="7119938" y="6470650"/>
          <p14:tracePt t="128847" x="7102475" y="6403975"/>
          <p14:tracePt t="128858" x="7035800" y="6238875"/>
          <p14:tracePt t="128869" x="7035800" y="6122988"/>
          <p14:tracePt t="128880" x="7035800" y="5940425"/>
          <p14:tracePt t="128892" x="7053263" y="5889625"/>
          <p14:tracePt t="128903" x="7069138" y="5840413"/>
          <p14:tracePt t="128916" x="7218363" y="5773738"/>
          <p14:tracePt t="128925" x="7269163" y="5757863"/>
          <p14:tracePt t="128937" x="7318375" y="5757863"/>
          <p14:tracePt t="128950" x="7518400" y="5940425"/>
          <p14:tracePt t="128959" x="7667625" y="6105525"/>
          <p14:tracePt t="128970" x="7866063" y="6470650"/>
          <p14:tracePt t="128983" x="7948613" y="6637338"/>
          <p14:tracePt t="128993" x="7981950" y="6786563"/>
          <p14:tracePt t="129005" x="8066088" y="7034213"/>
          <p14:tracePt t="129017" x="8066088" y="7100888"/>
          <p14:tracePt t="129027" x="8015288" y="7200900"/>
          <p14:tracePt t="129039" x="8015288" y="7216775"/>
          <p14:tracePt t="129061" x="7966075" y="7185025"/>
          <p14:tracePt t="129072" x="7899400" y="7085013"/>
          <p14:tracePt t="129083" x="7816850" y="6902450"/>
          <p14:tracePt t="129094" x="7783513" y="6753225"/>
          <p14:tracePt t="129105" x="7750175" y="6670675"/>
          <p14:tracePt t="129117" x="7732713" y="6519863"/>
          <p14:tracePt t="129140" x="7750175" y="6519863"/>
          <p14:tracePt t="129150" x="7799388" y="6570663"/>
          <p14:tracePt t="129162" x="7816850" y="6586538"/>
          <p14:tracePt t="129173" x="7915275" y="6702425"/>
          <p14:tracePt t="129185" x="7948613" y="6753225"/>
          <p14:tracePt t="129195" x="7966075" y="6869113"/>
          <p14:tracePt t="129207" x="7966075" y="6918325"/>
          <p14:tracePt t="129218" x="7966075" y="6951663"/>
          <p14:tracePt t="129229" x="7866063" y="7018338"/>
          <p14:tracePt t="129252" x="7816850" y="7034213"/>
          <p14:tracePt t="129285" x="7750175" y="6918325"/>
          <p14:tracePt t="129308" x="7634288" y="6619875"/>
          <p14:tracePt t="129319" x="7567613" y="6437313"/>
          <p14:tracePt t="129332" x="7518400" y="6305550"/>
          <p14:tracePt t="129342" x="7400925" y="6072188"/>
          <p14:tracePt t="129353" x="7318375" y="5889625"/>
          <p14:tracePt t="129367" x="7318375" y="5707063"/>
          <p14:tracePt t="129376" x="7318375" y="5591175"/>
          <p14:tracePt t="129387" x="7335838" y="5524500"/>
          <p14:tracePt t="129400" x="7385050" y="5408613"/>
          <p14:tracePt t="129443" x="7400925" y="5408613"/>
          <p14:tracePt t="129455" x="7434263" y="5475288"/>
          <p14:tracePt t="129467" x="7467600" y="5541963"/>
          <p14:tracePt t="129477" x="7518400" y="5641975"/>
          <p14:tracePt t="129488" x="7567613" y="5757863"/>
          <p14:tracePt t="129500" x="7616825" y="5840413"/>
          <p14:tracePt t="129510" x="7700963" y="6188075"/>
          <p14:tracePt t="129522" x="7700963" y="6305550"/>
          <p14:tracePt t="129534" x="7700963" y="6619875"/>
          <p14:tracePt t="129544" x="7700963" y="6786563"/>
          <p14:tracePt t="129556" x="7683500" y="6869113"/>
          <p14:tracePt t="129568" x="7616825" y="7085013"/>
          <p14:tracePt t="129590" x="7583488" y="7200900"/>
          <p14:tracePt t="129590" x="7567613" y="7300913"/>
          <p14:tracePt t="129601" x="7518400" y="7416800"/>
          <p14:tracePt t="129612" x="7467600" y="7499350"/>
          <p14:tracePt t="129635" x="7467600" y="7532688"/>
          <p14:tracePt t="129646" x="7467600" y="7466013"/>
          <p14:tracePt t="129657" x="7467600" y="7367588"/>
          <p14:tracePt t="129669" x="7550150" y="7216775"/>
          <p14:tracePt t="129680" x="7583488" y="7067550"/>
          <p14:tracePt t="129691" x="7667625" y="6869113"/>
          <p14:tracePt t="129702" x="7683500" y="6786563"/>
          <p14:tracePt t="129717" x="7799388" y="6403975"/>
          <p14:tracePt t="129725" x="7866063" y="6288088"/>
          <p14:tracePt t="129736" x="7981950" y="6156325"/>
          <p14:tracePt t="129750" x="8015288" y="6122988"/>
          <p14:tracePt t="129770" x="8081963" y="6188075"/>
          <p14:tracePt t="129793" x="8197850" y="6470650"/>
          <p14:tracePt t="129815" x="8215313" y="6586538"/>
          <p14:tracePt t="129826" x="8264525" y="6702425"/>
          <p14:tracePt t="129837" x="8331200" y="6918325"/>
          <p14:tracePt t="129872" x="8364538" y="6918325"/>
          <p14:tracePt t="129884" x="8364538" y="6869113"/>
          <p14:tracePt t="129894" x="8364538" y="6802438"/>
          <p14:tracePt t="129905" x="8380413" y="6586538"/>
          <p14:tracePt t="129918" x="8380413" y="6454775"/>
          <p14:tracePt t="129927" x="8380413" y="6305550"/>
          <p14:tracePt t="129960" x="8413750" y="6072188"/>
          <p14:tracePt t="129962" x="8413750" y="5989638"/>
          <p14:tracePt t="129971" x="8429625" y="5922963"/>
          <p14:tracePt t="130005" x="8429625" y="5940425"/>
          <p14:tracePt t="130007" x="8429625" y="6005513"/>
          <p14:tracePt t="130018" x="8413750" y="6172200"/>
          <p14:tracePt t="130029" x="8413750" y="6305550"/>
          <p14:tracePt t="130040" x="8413750" y="6388100"/>
          <p14:tracePt t="130051" x="8413750" y="6503988"/>
          <p14:tracePt t="130074" x="8480425" y="6670675"/>
          <p14:tracePt t="130085" x="8496300" y="6686550"/>
          <p14:tracePt t="130119" x="8496300" y="6670675"/>
          <p14:tracePt t="130130" x="8580438" y="6553200"/>
          <p14:tracePt t="130142" x="8596313" y="6470650"/>
          <p14:tracePt t="130152" x="8645525" y="6437313"/>
          <p14:tracePt t="130167" x="8729663" y="6072188"/>
          <p14:tracePt t="130174" x="8729663" y="5989638"/>
          <p14:tracePt t="130187" x="8763000" y="5824538"/>
          <p14:tracePt t="130200" x="8763000" y="5641975"/>
          <p14:tracePt t="130209" x="8763000" y="5557838"/>
          <p14:tracePt t="130219" x="8729663" y="5475288"/>
          <p14:tracePt t="130265" x="8712200" y="5541963"/>
          <p14:tracePt t="130277" x="8696325" y="5657850"/>
          <p14:tracePt t="130287" x="8696325" y="5824538"/>
          <p14:tracePt t="130300" x="8712200" y="6005513"/>
          <p14:tracePt t="130310" x="8778875" y="6305550"/>
          <p14:tracePt t="130322" x="8778875" y="6388100"/>
          <p14:tracePt t="130333" x="8828088" y="6454775"/>
          <p14:tracePt t="130377" x="8828088" y="6437313"/>
          <p14:tracePt t="130390" x="8828088" y="6388100"/>
          <p14:tracePt t="130400" x="8828088" y="6288088"/>
          <p14:tracePt t="130412" x="8828088" y="6188075"/>
          <p14:tracePt t="130434" x="8828088" y="6056313"/>
          <p14:tracePt t="130434" x="8828088" y="5940425"/>
          <p14:tracePt t="130450" x="8778875" y="5773738"/>
          <p14:tracePt t="130456" x="8778875" y="5757863"/>
          <p14:tracePt t="130479" x="8778875" y="5824538"/>
          <p14:tracePt t="130490" x="8778875" y="5940425"/>
          <p14:tracePt t="130502" x="8729663" y="6105525"/>
          <p14:tracePt t="130524" x="8696325" y="6188075"/>
          <p14:tracePt t="130524" x="8662988" y="6288088"/>
          <p14:tracePt t="130535" x="8596313" y="6470650"/>
          <p14:tracePt t="130546" x="8596313" y="6519863"/>
          <p14:tracePt t="130557" x="8596313" y="6553200"/>
          <p14:tracePt t="130580" x="8596313" y="6519863"/>
          <p14:tracePt t="130591" x="8612188" y="6503988"/>
          <p14:tracePt t="130602" x="8612188" y="6470650"/>
          <p14:tracePt t="130613" x="8662988" y="6403975"/>
          <p14:tracePt t="130624" x="8696325" y="6354763"/>
          <p14:tracePt t="130636" x="8712200" y="6305550"/>
          <p14:tracePt t="130650" x="8828088" y="6188075"/>
          <p14:tracePt t="130658" x="8845550" y="6172200"/>
          <p14:tracePt t="130670" x="8961438" y="6072188"/>
          <p14:tracePt t="130683" x="8994775" y="6072188"/>
          <p14:tracePt t="130692" x="9010650" y="6038850"/>
          <p14:tracePt t="130704" x="9077325" y="6038850"/>
          <p14:tracePt t="130726" x="9110663" y="6056313"/>
          <p14:tracePt t="130737" x="9128125" y="6188075"/>
          <p14:tracePt t="130750" x="9128125" y="6288088"/>
          <p14:tracePt t="130760" x="9128125" y="6470650"/>
          <p14:tracePt t="130771" x="9110663" y="6503988"/>
          <p14:tracePt t="130783" x="9110663" y="6553200"/>
          <p14:tracePt t="130794" x="9043988" y="6619875"/>
          <p14:tracePt t="130816" x="9077325" y="6637338"/>
          <p14:tracePt t="131018" x="9061450" y="6637338"/>
          <p14:tracePt t="131030" x="9061450" y="6619875"/>
          <p14:tracePt t="131042" x="9043988" y="6619875"/>
          <p14:tracePt t="131063" x="9061450" y="6619875"/>
          <p14:tracePt t="131074" x="9077325" y="6619875"/>
          <p14:tracePt t="131085" x="9077325" y="6686550"/>
          <p14:tracePt t="131097" x="9177338" y="7067550"/>
          <p14:tracePt t="131108" x="9177338" y="7200900"/>
          <p14:tracePt t="131120" x="9177338" y="7367588"/>
          <p14:tracePt t="131134" x="9210675" y="7581900"/>
          <p14:tracePt t="131142" x="9210675" y="7615238"/>
          <p14:tracePt t="131154" x="9226550" y="7699375"/>
          <p14:tracePt t="131176" x="9226550" y="7715250"/>
          <p14:tracePt t="131221" x="9210675" y="7715250"/>
          <p14:tracePt t="131288" x="9177338" y="7699375"/>
          <p14:tracePt t="131322" x="9177338" y="7666038"/>
          <p14:tracePt t="131334" x="9177338" y="7615238"/>
          <p14:tracePt t="131344" x="9177338" y="7599363"/>
          <p14:tracePt t="131356" x="9177338" y="7581900"/>
          <p14:tracePt t="131367" x="9177338" y="7548563"/>
          <p14:tracePt t="131401" x="9177338" y="7532688"/>
          <p14:tracePt t="131964" x="9159875" y="7532688"/>
          <p14:tracePt t="134821" x="9210675" y="7581900"/>
          <p14:tracePt t="134844" x="9359900" y="7699375"/>
          <p14:tracePt t="134854" x="9525000" y="7715250"/>
          <p14:tracePt t="134867" x="9807575" y="7715250"/>
          <p14:tracePt t="134876" x="10853738" y="7432675"/>
          <p14:tracePt t="134888" x="11134725" y="7267575"/>
          <p14:tracePt t="134900" x="11517313" y="7067550"/>
          <p14:tracePt t="134910" x="12330113" y="6338888"/>
          <p14:tracePt t="134923" x="12512675" y="6122988"/>
          <p14:tracePt t="134934" x="13292138" y="5426075"/>
          <p14:tracePt t="134944" x="13492163" y="5259388"/>
          <p14:tracePt t="134967" x="13641388" y="5159375"/>
          <p14:tracePt t="134967" x="13873163" y="4976813"/>
          <p14:tracePt t="134979" x="13890625" y="4960938"/>
          <p14:tracePt t="134989" x="13989050" y="4845050"/>
          <p14:tracePt t="135001" x="13973175" y="4845050"/>
          <p14:tracePt t="135013" x="13939838" y="4860925"/>
          <p14:tracePt t="135203" x="13989050" y="4795838"/>
          <p14:tracePt t="135218" x="13939838" y="4729163"/>
          <p14:tracePt t="135226" x="13923963" y="4695825"/>
          <p14:tracePt t="135283" x="13923963" y="4678363"/>
          <p14:tracePt t="135327" x="13939838" y="4645025"/>
          <p14:tracePt t="135361" x="13939838" y="4613275"/>
          <p14:tracePt t="135384" x="13939838" y="4529138"/>
          <p14:tracePt t="135417" x="13939838" y="4513263"/>
          <p14:tracePt t="135619" x="13939838" y="4495800"/>
          <p14:tracePt t="136711" x="13923963" y="4495800"/>
          <p14:tracePt t="136725" x="13890625" y="4513263"/>
          <p14:tracePt t="136734" x="13857288" y="4513263"/>
          <p14:tracePt t="136745" x="13806488" y="4513263"/>
          <p14:tracePt t="136768" x="13741400" y="4529138"/>
          <p14:tracePt t="136778" x="13708063" y="4529138"/>
          <p14:tracePt t="136790" x="13425488" y="4562475"/>
          <p14:tracePt t="136801" x="13358813" y="4562475"/>
          <p14:tracePt t="136812" x="13142913" y="4579938"/>
          <p14:tracePt t="136823" x="13077825" y="4613275"/>
          <p14:tracePt t="136834" x="12828588" y="4629150"/>
          <p14:tracePt t="136845" x="12661900" y="4645025"/>
          <p14:tracePt t="136857" x="12546013" y="4645025"/>
          <p14:tracePt t="136869" x="12280900" y="4695825"/>
          <p14:tracePt t="136879" x="12196763" y="4695825"/>
          <p14:tracePt t="136891" x="11849100" y="4729163"/>
          <p14:tracePt t="136902" x="11733213" y="4729163"/>
          <p14:tracePt t="136916" x="11650663" y="4729163"/>
          <p14:tracePt t="136925" x="11334750" y="4729163"/>
          <p14:tracePt t="136948" x="11018838" y="4745038"/>
          <p14:tracePt t="136958" x="10887075" y="4762500"/>
          <p14:tracePt t="136970" x="10720388" y="4762500"/>
          <p14:tracePt t="136983" x="10704513" y="4795838"/>
          <p14:tracePt t="136992" x="10671175" y="4795838"/>
          <p14:tracePt t="137004" x="10653713" y="4795838"/>
          <p14:tracePt t="137037" x="10620375" y="4795838"/>
          <p14:tracePt t="137082" x="10604500" y="4762500"/>
          <p14:tracePt t="137128" x="10604500" y="4745038"/>
          <p14:tracePt t="137149" x="10587038" y="4745038"/>
          <p14:tracePt t="137172" x="10555288" y="4729163"/>
          <p14:tracePt t="137240" x="10555288" y="4695825"/>
          <p14:tracePt t="137284" x="10537825" y="4678363"/>
          <p14:tracePt t="137319" x="10537825" y="4645025"/>
          <p14:tracePt t="137329" x="10537825" y="4629150"/>
          <p14:tracePt t="137340" x="10555288" y="4629150"/>
          <p14:tracePt t="137375" x="10555288" y="4613275"/>
          <p14:tracePt t="137419" x="10555288" y="4579938"/>
          <p14:tracePt t="137442" x="10555288" y="4562475"/>
          <p14:tracePt t="137453" x="10587038" y="4529138"/>
          <p14:tracePt t="137476" x="10604500" y="4513263"/>
          <p14:tracePt t="137487" x="10720388" y="4462463"/>
          <p14:tracePt t="137510" x="10887075" y="4379913"/>
          <p14:tracePt t="137521" x="11252200" y="4214813"/>
          <p14:tracePt t="137533" x="11334750" y="4181475"/>
          <p14:tracePt t="137543" x="11682413" y="4114800"/>
          <p14:tracePt t="137555" x="11749088" y="4114800"/>
          <p14:tracePt t="137567" x="11849100" y="4114800"/>
          <p14:tracePt t="137577" x="11982450" y="4181475"/>
          <p14:tracePt t="137600" x="11998325" y="4230688"/>
          <p14:tracePt t="137600" x="12080875" y="4397375"/>
          <p14:tracePt t="137611" x="12080875" y="4462463"/>
          <p14:tracePt t="137623" x="12114213" y="4645025"/>
          <p14:tracePt t="137633" x="12114213" y="4762500"/>
          <p14:tracePt t="137644" x="12098338" y="4811713"/>
          <p14:tracePt t="137656" x="12031663" y="4960938"/>
          <p14:tracePt t="137667" x="11964988" y="5027613"/>
          <p14:tracePt t="137678" x="11915775" y="5076825"/>
          <p14:tracePt t="137690" x="11733213" y="5192713"/>
          <p14:tracePt t="137701" x="11650663" y="5243513"/>
          <p14:tracePt t="137712" x="11401425" y="5326063"/>
          <p14:tracePt t="137723" x="11368088" y="5326063"/>
          <p14:tracePt t="137735" x="11334750" y="5326063"/>
          <p14:tracePt t="137746" x="11218863" y="5359400"/>
          <p14:tracePt t="137757" x="11185525" y="5359400"/>
          <p14:tracePt t="137768" x="11052175" y="5359400"/>
          <p14:tracePt t="137779" x="11002963" y="5359400"/>
          <p14:tracePt t="137802" x="10952163" y="5375275"/>
          <p14:tracePt t="137813" x="10936288" y="5375275"/>
          <p14:tracePt t="137915" x="10952163" y="5375275"/>
          <p14:tracePt t="138015" x="10952163" y="5408613"/>
          <p14:tracePt t="138027" x="10936288" y="5408613"/>
          <p14:tracePt t="138061" x="10853738" y="5408613"/>
          <p14:tracePt t="138072" x="10836275" y="5408613"/>
          <p14:tracePt t="138084" x="10704513" y="5408613"/>
          <p14:tracePt t="138094" x="10671175" y="5408613"/>
          <p14:tracePt t="138106" x="10653713" y="5408613"/>
          <p14:tracePt t="138117" x="10587038" y="5326063"/>
          <p14:tracePt t="138128" x="10537825" y="5310188"/>
          <p14:tracePt t="138140" x="10471150" y="5243513"/>
          <p14:tracePt t="138151" x="10421938" y="5210175"/>
          <p14:tracePt t="138162" x="10388600" y="5159375"/>
          <p14:tracePt t="138173" x="10339388" y="5127625"/>
          <p14:tracePt t="138207" x="10372725" y="5043488"/>
          <p14:tracePt t="138218" x="10421938" y="5010150"/>
          <p14:tracePt t="138229" x="10653713" y="4845050"/>
          <p14:tracePt t="138241" x="10704513" y="4795838"/>
          <p14:tracePt t="138252" x="11052175" y="4629150"/>
          <p14:tracePt t="138298" x="11134725" y="4613275"/>
          <p14:tracePt t="138299" x="11234738" y="4562475"/>
          <p14:tracePt t="138309" x="11401425" y="4562475"/>
          <p14:tracePt t="138319" x="11633200" y="4645025"/>
          <p14:tracePt t="138342" x="11650663" y="4645025"/>
          <p14:tracePt t="138342" x="11733213" y="4729163"/>
          <p14:tracePt t="138365" x="11749088" y="4745038"/>
          <p14:tracePt t="138365" x="11815763" y="4860925"/>
          <p14:tracePt t="138388" x="11849100" y="4894263"/>
          <p14:tracePt t="138388" x="11849100" y="4911725"/>
          <p14:tracePt t="138410" x="11864975" y="5010150"/>
          <p14:tracePt t="138421" x="11849100" y="5043488"/>
          <p14:tracePt t="138433" x="11815763" y="5076825"/>
          <p14:tracePt t="138443" x="11799888" y="5094288"/>
          <p14:tracePt t="138455" x="11699875" y="5159375"/>
          <p14:tracePt t="138466" x="11633200" y="5192713"/>
          <p14:tracePt t="138477" x="11468100" y="5210175"/>
          <p14:tracePt t="138488" x="11368088" y="5210175"/>
          <p14:tracePt t="138500" x="11334750" y="5210175"/>
          <p14:tracePt t="138511" x="11168063" y="5210175"/>
          <p14:tracePt t="138523" x="11069638" y="5210175"/>
          <p14:tracePt t="138533" x="10902950" y="5192713"/>
          <p14:tracePt t="138544" x="10853738" y="5159375"/>
          <p14:tracePt t="138556" x="10820400" y="5143500"/>
          <p14:tracePt t="138567" x="10737850" y="5127625"/>
          <p14:tracePt t="138590" x="10720388" y="5127625"/>
          <p14:tracePt t="138612" x="10720388" y="5094288"/>
          <p14:tracePt t="138623" x="10704513" y="5094288"/>
          <p14:tracePt t="138679" x="10704513" y="5076825"/>
          <p14:tracePt t="138703" x="10720388" y="5043488"/>
          <p14:tracePt t="138713" x="10720388" y="5010150"/>
          <p14:tracePt t="138725" x="10737850" y="5010150"/>
          <p14:tracePt t="138736" x="10836275" y="4927600"/>
          <p14:tracePt t="138750" x="10887075" y="4911725"/>
          <p14:tracePt t="138758" x="10952163" y="4911725"/>
          <p14:tracePt t="138769" x="11102975" y="4911725"/>
          <p14:tracePt t="138783" x="11185525" y="4911725"/>
          <p14:tracePt t="138792" x="11285538" y="4960938"/>
          <p14:tracePt t="138804" x="11350625" y="4976813"/>
          <p14:tracePt t="138816" x="11368088" y="5027613"/>
          <p14:tracePt t="138826" x="11468100" y="5159375"/>
          <p14:tracePt t="138837" x="11517313" y="5210175"/>
          <p14:tracePt t="138850" x="11533188" y="5326063"/>
          <p14:tracePt t="138859" x="11533188" y="5375275"/>
          <p14:tracePt t="138871" x="11533188" y="5408613"/>
          <p14:tracePt t="138883" x="11517313" y="5491163"/>
          <p14:tracePt t="138893" x="11483975" y="5524500"/>
          <p14:tracePt t="138904" x="11450638" y="5557838"/>
          <p14:tracePt t="138927" x="11417300" y="5591175"/>
          <p14:tracePt t="138938" x="11301413" y="5608638"/>
          <p14:tracePt t="138950" x="11285538" y="5608638"/>
          <p14:tracePt t="138961" x="11185525" y="5608638"/>
          <p14:tracePt t="138973" x="11168063" y="5608638"/>
          <p14:tracePt t="138984" x="11134725" y="5608638"/>
          <p14:tracePt t="138994" x="11069638" y="5557838"/>
          <p14:tracePt t="139006" x="11052175" y="5557838"/>
          <p14:tracePt t="139017" x="11002963" y="5524500"/>
          <p14:tracePt t="139029" x="10969625" y="5524500"/>
          <p14:tracePt t="139040" x="10952163" y="5524500"/>
          <p14:tracePt t="139051" x="10887075" y="5491163"/>
          <p14:tracePt t="139062" x="10853738" y="5491163"/>
          <p14:tracePt t="139073" x="10787063" y="5475288"/>
          <p14:tracePt t="139084" x="10769600" y="5426075"/>
          <p14:tracePt t="139107" x="10720388" y="5359400"/>
          <p14:tracePt t="139119" x="10720388" y="5310188"/>
          <p14:tracePt t="139130" x="10720388" y="5192713"/>
          <p14:tracePt t="139141" x="10737850" y="5127625"/>
          <p14:tracePt t="139152" x="10737850" y="5076825"/>
          <p14:tracePt t="139163" x="10787063" y="4976813"/>
          <p14:tracePt t="139186" x="10787063" y="4960938"/>
          <p14:tracePt t="139200" x="10836275" y="4860925"/>
          <p14:tracePt t="139209" x="10853738" y="4695825"/>
          <p14:tracePt t="139220" x="10887075" y="4613275"/>
          <p14:tracePt t="139254" x="10902950" y="4613275"/>
          <p14:tracePt t="139266" x="10936288" y="4613275"/>
          <p14:tracePt t="139276" x="11102975" y="4613275"/>
          <p14:tracePt t="139287" x="11185525" y="4629150"/>
          <p14:tracePt t="139300" x="11301413" y="4645025"/>
          <p14:tracePt t="139310" x="11483975" y="4695825"/>
          <p14:tracePt t="139321" x="11533188" y="4745038"/>
          <p14:tracePt t="139333" x="11566525" y="4795838"/>
          <p14:tracePt t="139344" x="11583988" y="4795838"/>
          <p14:tracePt t="139355" x="11583988" y="4845050"/>
          <p14:tracePt t="139366" x="11599863" y="4894263"/>
          <p14:tracePt t="139377" x="11599863" y="4927600"/>
          <p14:tracePt t="139388" x="11583988" y="5027613"/>
          <p14:tracePt t="139400" x="11583988" y="5043488"/>
          <p14:tracePt t="139411" x="11566525" y="5076825"/>
          <p14:tracePt t="139422" x="11517313" y="5127625"/>
          <p14:tracePt t="139434" x="11517313" y="5143500"/>
          <p14:tracePt t="139444" x="11468100" y="5159375"/>
          <p14:tracePt t="139456" x="11450638" y="5192713"/>
          <p14:tracePt t="139478" x="11417300" y="5192713"/>
          <p14:tracePt t="139512" x="11417300" y="5159375"/>
          <p14:tracePt t="139546" x="11417300" y="5143500"/>
          <p14:tracePt t="139557" x="11401425" y="5076825"/>
          <p14:tracePt t="139580" x="11401425" y="5043488"/>
          <p14:tracePt t="139591" x="11401425" y="5027613"/>
          <p14:tracePt t="139603" x="11401425" y="5010150"/>
          <p14:tracePt t="139827" x="11368088" y="5010150"/>
          <p14:tracePt t="139838" x="11368088" y="4976813"/>
          <p14:tracePt t="139873" x="11350625" y="4976813"/>
          <p14:tracePt t="139906" x="11334750" y="4976813"/>
          <p14:tracePt t="139929" x="11252200" y="5010150"/>
          <p14:tracePt t="139951" x="11185525" y="5043488"/>
          <p14:tracePt t="139962" x="11118850" y="5094288"/>
          <p14:tracePt t="139985" x="11102975" y="5127625"/>
          <p14:tracePt t="140344" x="11069638" y="5127625"/>
          <p14:tracePt t="140356" x="11069638" y="5143500"/>
          <p14:tracePt t="140390" x="11052175" y="5143500"/>
          <p14:tracePt t="140480" x="11069638" y="5143500"/>
          <p14:tracePt t="140524" x="11102975" y="5143500"/>
          <p14:tracePt t="140538" x="11118850" y="5143500"/>
          <p14:tracePt t="140559" x="11350625" y="5159375"/>
          <p14:tracePt t="140570" x="11417300" y="5159375"/>
          <p14:tracePt t="140583" x="11583988" y="5192713"/>
          <p14:tracePt t="140592" x="11682413" y="5210175"/>
          <p14:tracePt t="140605" x="11699875" y="5210175"/>
          <p14:tracePt t="140616" x="11766550" y="5243513"/>
          <p14:tracePt t="140727" x="11749088" y="5243513"/>
          <p14:tracePt t="140761" x="11733213" y="5243513"/>
          <p14:tracePt t="140762" x="11682413" y="5259388"/>
          <p14:tracePt t="140773" x="11633200" y="5259388"/>
          <p14:tracePt t="140785" x="11583988" y="5276850"/>
          <p14:tracePt t="140807" x="11252200" y="5326063"/>
          <p14:tracePt t="140818" x="11168063" y="5326063"/>
          <p14:tracePt t="140828" x="11002963" y="5359400"/>
          <p14:tracePt t="140840" x="10555288" y="5426075"/>
          <p14:tracePt t="140850" x="10388600" y="5441950"/>
          <p14:tracePt t="140862" x="9459913" y="5608638"/>
          <p14:tracePt t="140875" x="9159875" y="5673725"/>
          <p14:tracePt t="140885" x="8763000" y="5724525"/>
          <p14:tracePt t="140896" x="7451725" y="5873750"/>
          <p14:tracePt t="140907" x="7102475" y="5889625"/>
          <p14:tracePt t="140918" x="6007100" y="5989638"/>
          <p14:tracePt t="140929" x="5692775" y="6038850"/>
          <p14:tracePt t="140942" x="5392738" y="6072188"/>
          <p14:tracePt t="140963" x="4662488" y="6122988"/>
          <p14:tracePt t="140975" x="4597400" y="6122988"/>
          <p14:tracePt t="140986" x="4530725" y="6105525"/>
          <p14:tracePt t="141010" x="4579938" y="6072188"/>
          <p14:tracePt t="141020" x="4597400" y="6072188"/>
          <p14:tracePt t="141312" x="4579938" y="6056313"/>
          <p14:tracePt t="141324" x="4481513" y="6005513"/>
          <p14:tracePt t="141335" x="4464050" y="6005513"/>
          <p14:tracePt t="141345" x="4397375" y="6005513"/>
          <p14:tracePt t="141357" x="4314825" y="6005513"/>
          <p14:tracePt t="141370" x="4232275" y="5989638"/>
          <p14:tracePt t="141380" x="4016375" y="5956300"/>
          <p14:tracePt t="141390" x="3949700" y="5956300"/>
          <p14:tracePt t="141402" x="3833813" y="5940425"/>
          <p14:tracePt t="141413" x="3833813" y="5922963"/>
          <p14:tracePt t="141436" x="3800475" y="5889625"/>
          <p14:tracePt t="141458" x="3783013" y="5922963"/>
          <p14:tracePt t="141470" x="3767138" y="5922963"/>
          <p14:tracePt t="141483" x="3717925" y="5956300"/>
          <p14:tracePt t="141492" x="3535363" y="6038850"/>
          <p14:tracePt t="141503" x="3451225" y="6072188"/>
          <p14:tracePt t="141525" x="3268663" y="6122988"/>
          <p14:tracePt t="141548" x="3252788" y="6122988"/>
          <p14:tracePt t="141570" x="3219450" y="6122988"/>
          <p14:tracePt t="141605" x="3203575" y="6072188"/>
          <p14:tracePt t="141617" x="3203575" y="6056313"/>
          <p14:tracePt t="141627" x="3170238" y="6005513"/>
          <p14:tracePt t="141638" x="3103563" y="5922963"/>
          <p14:tracePt t="141650" x="3086100" y="5889625"/>
          <p14:tracePt t="141661" x="3021013" y="5757863"/>
          <p14:tracePt t="141673" x="2987675" y="5724525"/>
          <p14:tracePt t="141683" x="2987675" y="5707063"/>
          <p14:tracePt t="141694" x="2936875" y="5641975"/>
          <p14:tracePt t="141706" x="2936875" y="5608638"/>
          <p14:tracePt t="141728" x="2903538" y="5591175"/>
          <p14:tracePt t="141773" x="2870200" y="5608638"/>
          <p14:tracePt t="141775" x="2854325" y="5641975"/>
          <p14:tracePt t="141785" x="2805113" y="5707063"/>
          <p14:tracePt t="141795" x="2771775" y="5724525"/>
          <p14:tracePt t="141807" x="2689225" y="5922963"/>
          <p14:tracePt t="141830" x="2655888" y="5989638"/>
          <p14:tracePt t="141830" x="2638425" y="6122988"/>
          <p14:tracePt t="141841" x="2638425" y="6156325"/>
          <p14:tracePt t="141852" x="2638425" y="6221413"/>
          <p14:tracePt t="141863" x="2689225" y="6288088"/>
          <p14:tracePt t="141875" x="2689225" y="6305550"/>
          <p14:tracePt t="141898" x="2870200" y="6288088"/>
          <p14:tracePt t="141908" x="2987675" y="6238875"/>
          <p14:tracePt t="141919" x="3268663" y="6105525"/>
          <p14:tracePt t="141933" x="3368675" y="6005513"/>
          <p14:tracePt t="141942" x="3568700" y="5840413"/>
          <p14:tracePt t="141953" x="3600450" y="5840413"/>
          <p14:tracePt t="141967" x="3651250" y="5791200"/>
          <p14:tracePt t="141975" x="3717925" y="5707063"/>
          <p14:tracePt t="141998" x="3717925" y="5673725"/>
          <p14:tracePt t="142008" x="3733800" y="5673725"/>
          <p14:tracePt t="142067" x="3717925" y="5673725"/>
          <p14:tracePt t="142077" x="3717925" y="5707063"/>
          <p14:tracePt t="142088" x="3717925" y="5724525"/>
          <p14:tracePt t="142100" x="3717925" y="5791200"/>
          <p14:tracePt t="142110" x="3717925" y="5840413"/>
          <p14:tracePt t="142134" x="3717925" y="5889625"/>
          <p14:tracePt t="142134" x="3717925" y="5922963"/>
          <p14:tracePt t="142145" x="3717925" y="6038850"/>
          <p14:tracePt t="142156" x="3684588" y="6038850"/>
          <p14:tracePt t="142168" x="3684588" y="6056313"/>
          <p14:tracePt t="142327" x="3684588" y="6038850"/>
          <p14:tracePt t="142336" x="3684588" y="6005513"/>
          <p14:tracePt t="142346" x="3684588" y="5956300"/>
          <p14:tracePt t="142371" x="3684588" y="5940425"/>
          <p14:tracePt t="142404" x="3684588" y="5922963"/>
          <p14:tracePt t="142798" x="3667125" y="5922963"/>
          <p14:tracePt t="143134" x="3667125" y="5889625"/>
          <p14:tracePt t="143597" x="3667125" y="5922963"/>
          <p14:tracePt t="143630" x="3667125" y="5940425"/>
          <p14:tracePt t="143652" x="3667125" y="5956300"/>
          <p14:tracePt t="143674" x="3717925" y="6005513"/>
          <p14:tracePt t="143697" x="3717925" y="6038850"/>
          <p14:tracePt t="143708" x="3733800" y="6038850"/>
          <p14:tracePt t="143719" x="3767138" y="6056313"/>
          <p14:tracePt t="143733" x="3883025" y="6105525"/>
          <p14:tracePt t="143742" x="3949700" y="6105525"/>
          <p14:tracePt t="143753" x="4032250" y="6105525"/>
          <p14:tracePt t="143766" x="4314825" y="6072188"/>
          <p14:tracePt t="143776" x="4414838" y="6056313"/>
          <p14:tracePt t="143787" x="4646613" y="6005513"/>
          <p14:tracePt t="143800" x="4813300" y="5989638"/>
          <p14:tracePt t="143809" x="4911725" y="5989638"/>
          <p14:tracePt t="143820" x="5160963" y="5989638"/>
          <p14:tracePt t="143833" x="5276850" y="5989638"/>
          <p14:tracePt t="143843" x="5443538" y="6038850"/>
          <p14:tracePt t="143854" x="5492750" y="6072188"/>
          <p14:tracePt t="143866" x="5510213" y="6072188"/>
          <p14:tracePt t="143877" x="5510213" y="6105525"/>
          <p14:tracePt t="143888" x="5510213" y="6122988"/>
          <p14:tracePt t="143900" x="5510213" y="6156325"/>
          <p14:tracePt t="143911" x="5510213" y="6172200"/>
          <p14:tracePt t="143923" x="5492750" y="6172200"/>
          <p14:tracePt t="143934" x="5426075" y="6238875"/>
          <p14:tracePt t="143945" x="5426075" y="6272213"/>
          <p14:tracePt t="143956" x="5392738" y="6288088"/>
          <p14:tracePt t="143967" x="5343525" y="6338888"/>
          <p14:tracePt t="144046" x="5343525" y="6305550"/>
          <p14:tracePt t="144068" x="5343525" y="6288088"/>
          <p14:tracePt t="144080" x="5376863" y="6272213"/>
          <p14:tracePt t="144091" x="5392738" y="6272213"/>
          <p14:tracePt t="144102" x="5559425" y="6221413"/>
          <p14:tracePt t="144117" x="5692775" y="6305550"/>
          <p14:tracePt t="144124" x="5891213" y="6437313"/>
          <p14:tracePt t="144136" x="6207125" y="6670675"/>
          <p14:tracePt t="144158" x="6289675" y="6702425"/>
          <p14:tracePt t="144159" x="6637338" y="6918325"/>
          <p14:tracePt t="144169" x="6837363" y="7018338"/>
          <p14:tracePt t="144183" x="6986588" y="7067550"/>
          <p14:tracePt t="144193" x="7550150" y="7200900"/>
          <p14:tracePt t="144204" x="7683500" y="7216775"/>
          <p14:tracePt t="144226" x="7966075" y="7267575"/>
          <p14:tracePt t="144228" x="8032750" y="7267575"/>
          <p14:tracePt t="144250" x="8081963" y="7267575"/>
          <p14:tracePt t="144253" x="8181975" y="7267575"/>
          <p14:tracePt t="144282" x="8197850" y="7267575"/>
          <p14:tracePt t="144316" x="8215313" y="7267575"/>
          <p14:tracePt t="144316" x="8247063" y="7250113"/>
          <p14:tracePt t="144340" x="8331200" y="7216775"/>
          <p14:tracePt t="144361" x="8480425" y="7200900"/>
          <p14:tracePt t="144384" x="8496300" y="7200900"/>
          <p14:tracePt t="144384" x="8612188" y="7200900"/>
          <p14:tracePt t="144406" x="8662988" y="7200900"/>
          <p14:tracePt t="144429" x="8729663" y="7200900"/>
          <p14:tracePt t="144439" x="8763000" y="7200900"/>
          <p14:tracePt t="144462" x="8763000" y="7216775"/>
          <p14:tracePt t="144519" x="8778875" y="7216775"/>
          <p14:tracePt t="144552" x="8812213" y="7216775"/>
          <p14:tracePt t="144563" x="8828088" y="7216775"/>
          <p14:tracePt t="144574" x="8894763" y="7216775"/>
          <p14:tracePt t="144586" x="9043988" y="7185025"/>
          <p14:tracePt t="144597" x="9226550" y="7085013"/>
          <p14:tracePt t="144608" x="9326563" y="7018338"/>
          <p14:tracePt t="144620" x="10206038" y="6437313"/>
          <p14:tracePt t="144633" x="10372725" y="6305550"/>
          <p14:tracePt t="144643" x="11052175" y="5657850"/>
          <p14:tracePt t="144654" x="11168063" y="5524500"/>
          <p14:tracePt t="144667" x="11368088" y="5259388"/>
          <p14:tracePt t="144676" x="11650663" y="4860925"/>
          <p14:tracePt t="144687" x="11749088" y="4745038"/>
          <p14:tracePt t="144699" x="11849100" y="4513263"/>
          <p14:tracePt t="144709" x="11864975" y="4495800"/>
          <p14:tracePt t="144721" x="11864975" y="4462463"/>
          <p14:tracePt t="144743" x="11815763" y="4397375"/>
          <p14:tracePt t="144755" x="11766550" y="4379913"/>
          <p14:tracePt t="144767" x="11749088" y="4379913"/>
          <p14:tracePt t="144777" x="11733213" y="4379913"/>
          <p14:tracePt t="144800" x="11599863" y="4379913"/>
          <p14:tracePt t="144801" x="11533188" y="4413250"/>
          <p14:tracePt t="144811" x="11301413" y="4562475"/>
          <p14:tracePt t="144823" x="11234738" y="4613275"/>
          <p14:tracePt t="144834" x="11168063" y="4645025"/>
          <p14:tracePt t="144845" x="11052175" y="4729163"/>
          <p14:tracePt t="144856" x="11018838" y="4729163"/>
          <p14:tracePt t="144878" x="10887075" y="4811713"/>
          <p14:tracePt t="144879" x="10836275" y="4845050"/>
          <p14:tracePt t="144890" x="10787063" y="4860925"/>
          <p14:tracePt t="144901" x="10653713" y="4894263"/>
          <p14:tracePt t="144912" x="10604500" y="4894263"/>
          <p14:tracePt t="144923" x="10504488" y="4894263"/>
          <p14:tracePt t="144946" x="10488613" y="4860925"/>
          <p14:tracePt t="144958" x="10437813" y="4845050"/>
          <p14:tracePt t="144979" x="10421938" y="4795838"/>
          <p14:tracePt t="144991" x="10388600" y="4795838"/>
          <p14:tracePt t="145025" x="10388600" y="4762500"/>
          <p14:tracePt t="145036" x="10488613" y="4729163"/>
          <p14:tracePt t="145049" x="10537825" y="4678363"/>
          <p14:tracePt t="145059" x="10587038" y="4645025"/>
          <p14:tracePt t="145069" x="10820400" y="4562475"/>
          <p14:tracePt t="145093" x="11134725" y="4529138"/>
          <p14:tracePt t="145104" x="11234738" y="4529138"/>
          <p14:tracePt t="145116" x="11301413" y="4562475"/>
          <p14:tracePt t="145126" x="11450638" y="4613275"/>
          <p14:tracePt t="145138" x="11483975" y="4629150"/>
          <p14:tracePt t="145150" x="11533188" y="4729163"/>
          <p14:tracePt t="145159" x="11633200" y="4894263"/>
          <p14:tracePt t="145171" x="11650663" y="4976813"/>
          <p14:tracePt t="145185" x="11699875" y="5127625"/>
          <p14:tracePt t="145193" x="11699875" y="5210175"/>
          <p14:tracePt t="145205" x="11699875" y="5259388"/>
          <p14:tracePt t="145216" x="11599863" y="5426075"/>
          <p14:tracePt t="145228" x="11583988" y="5441950"/>
          <p14:tracePt t="145238" x="11533188" y="5491163"/>
          <p14:tracePt t="145250" x="11483975" y="5524500"/>
          <p14:tracePt t="145261" x="11468100" y="5524500"/>
          <p14:tracePt t="145284" x="11401425" y="5541963"/>
          <p14:tracePt t="145284" x="11350625" y="5541963"/>
          <p14:tracePt t="145295" x="11234738" y="5541963"/>
          <p14:tracePt t="145306" x="11185525" y="5541963"/>
          <p14:tracePt t="145317" x="11168063" y="5541963"/>
          <p14:tracePt t="145328" x="11118850" y="5524500"/>
          <p14:tracePt t="145351" x="11102975" y="5524500"/>
          <p14:tracePt t="145363" x="11069638" y="5524500"/>
          <p14:tracePt t="145373" x="11069638" y="5491163"/>
          <p14:tracePt t="145385" x="11052175" y="5475288"/>
          <p14:tracePt t="145396" x="11018838" y="5475288"/>
          <p14:tracePt t="145408" x="10969625" y="5441950"/>
          <p14:tracePt t="145430" x="10952163" y="5441950"/>
          <p14:tracePt t="145441" x="10936288" y="5426075"/>
          <p14:tracePt t="145453" x="10902950" y="5426075"/>
          <p14:tracePt t="145463" x="10787063" y="5426075"/>
          <p14:tracePt t="145474" x="10720388" y="5408613"/>
          <p14:tracePt t="145486" x="10653713" y="5408613"/>
          <p14:tracePt t="145499" x="10488613" y="5375275"/>
          <p14:tracePt t="145508" x="10421938" y="5375275"/>
          <p14:tracePt t="145520" x="10339388" y="5359400"/>
          <p14:tracePt t="145532" x="10321925" y="5359400"/>
          <p14:tracePt t="145553" x="10306050" y="5326063"/>
          <p14:tracePt t="145575" x="10272713" y="5276850"/>
          <p14:tracePt t="145598" x="10272713" y="5259388"/>
          <p14:tracePt t="145610" x="10321925" y="5127625"/>
          <p14:tracePt t="145621" x="10339388" y="5076825"/>
          <p14:tracePt t="145633" x="10388600" y="4927600"/>
          <p14:tracePt t="145643" x="10388600" y="4911725"/>
          <p14:tracePt t="145655" x="10421938" y="4911725"/>
          <p14:tracePt t="145666" x="10437813" y="4894263"/>
          <p14:tracePt t="145688" x="10471150" y="4860925"/>
          <p14:tracePt t="145711" x="10488613" y="4860925"/>
          <p14:tracePt t="145723" x="10555288" y="4845050"/>
          <p14:tracePt t="145734" x="10604500" y="4845050"/>
          <p14:tracePt t="145745" x="10653713" y="4811713"/>
          <p14:tracePt t="145756" x="10836275" y="4811713"/>
          <p14:tracePt t="145768" x="10887075" y="4811713"/>
          <p14:tracePt t="145778" x="11102975" y="4845050"/>
          <p14:tracePt t="145790" x="11185525" y="4860925"/>
          <p14:tracePt t="145801" x="11218863" y="4894263"/>
          <p14:tracePt t="145812" x="11483975" y="5010150"/>
          <p14:tracePt t="145823" x="11583988" y="5043488"/>
          <p14:tracePt t="145835" x="11749088" y="5159375"/>
          <p14:tracePt t="145846" x="11766550" y="5210175"/>
          <p14:tracePt t="145858" x="11799888" y="5259388"/>
          <p14:tracePt t="145868" x="11799888" y="5326063"/>
          <p14:tracePt t="145879" x="11766550" y="5359400"/>
          <p14:tracePt t="145891" x="11699875" y="5441950"/>
          <p14:tracePt t="145902" x="11682413" y="5491163"/>
          <p14:tracePt t="145913" x="11583988" y="5524500"/>
          <p14:tracePt t="145936" x="11368088" y="5641975"/>
          <p14:tracePt t="145950" x="11285538" y="5641975"/>
          <p14:tracePt t="145959" x="11234738" y="5657850"/>
          <p14:tracePt t="145970" x="11218863" y="5657850"/>
          <p14:tracePt t="145983" x="11134725" y="5657850"/>
          <p14:tracePt t="146026" x="11168063" y="5707063"/>
          <p14:tracePt t="146038" x="11185525" y="5791200"/>
          <p14:tracePt t="146050" x="11218863" y="5873750"/>
          <p14:tracePt t="146060" x="11252200" y="6122988"/>
          <p14:tracePt t="146071" x="11285538" y="6238875"/>
          <p14:tracePt t="146094" x="11401425" y="6670675"/>
          <p14:tracePt t="146105" x="11417300" y="6753225"/>
          <p14:tracePt t="146117" x="11468100" y="6918325"/>
          <p14:tracePt t="146127" x="11468100" y="6969125"/>
          <p14:tracePt t="146140" x="11483975" y="7034213"/>
          <p14:tracePt t="146150" x="11566525" y="7185025"/>
          <p14:tracePt t="146161" x="11583988" y="7216775"/>
          <p14:tracePt t="146173" x="11583988" y="7267575"/>
          <p14:tracePt t="146455" x="11566525" y="7250113"/>
          <p14:tracePt t="146476" x="11566525" y="7216775"/>
          <p14:tracePt t="146499" x="11583988" y="7151688"/>
          <p14:tracePt t="146499" x="11583988" y="7134225"/>
          <p14:tracePt t="146521" x="11583988" y="7085013"/>
          <p14:tracePt t="146578" x="11583988" y="7100888"/>
          <p14:tracePt t="146623" x="11566525" y="7100888"/>
          <p14:tracePt t="146849" x="11583988" y="7134225"/>
          <p14:tracePt t="146881" x="11583988" y="7151688"/>
          <p14:tracePt t="146904" x="11599863" y="7185025"/>
          <p14:tracePt t="146916" x="11633200" y="7300913"/>
          <p14:tracePt t="146926" x="11633200" y="7316788"/>
          <p14:tracePt t="146939" x="11699875" y="7416800"/>
          <p14:tracePt t="146950" x="11815763" y="7499350"/>
          <p14:tracePt t="146960" x="11849100" y="7548563"/>
          <p14:tracePt t="147376" x="11849100" y="7532688"/>
          <p14:tracePt t="147399" x="11849100" y="7499350"/>
          <p14:tracePt t="147434" x="11849100" y="7483475"/>
          <p14:tracePt t="147624" x="11815763" y="7483475"/>
          <p14:tracePt t="147645" x="11815763" y="7499350"/>
          <p14:tracePt t="147656" x="11799888" y="7548563"/>
          <p14:tracePt t="147680" x="11749088" y="7699375"/>
          <p14:tracePt t="147691" x="11749088" y="7715250"/>
          <p14:tracePt t="147701" x="11733213" y="7781925"/>
          <p14:tracePt t="147713" x="11733213" y="7831138"/>
          <p14:tracePt t="147724" x="11699875" y="7831138"/>
          <p14:tracePt t="147736" x="11650663" y="7897813"/>
          <p14:tracePt t="147746" x="11650663" y="7931150"/>
          <p14:tracePt t="147759" x="11633200" y="7931150"/>
          <p14:tracePt t="147769" x="11583988" y="7997825"/>
          <p14:tracePt t="147783" x="11583988" y="8013700"/>
          <p14:tracePt t="147804" x="11533188" y="8096250"/>
          <p14:tracePt t="147826" x="11533188" y="8113713"/>
          <p14:tracePt t="147848" x="11533188" y="8129588"/>
          <p14:tracePt t="148119" x="11517313" y="8129588"/>
          <p14:tracePt t="148152" x="11517313" y="8162925"/>
          <p14:tracePt t="148174" x="11517313" y="8180388"/>
          <p14:tracePt t="148176" x="11517313" y="8213725"/>
          <p14:tracePt t="148186" x="11517313" y="8229600"/>
          <p14:tracePt t="148197" x="11517313" y="8245475"/>
          <p14:tracePt t="148208" x="11517313" y="8329613"/>
          <p14:tracePt t="148220" x="11517313" y="8362950"/>
          <p14:tracePt t="148253" x="11517313" y="8396288"/>
          <p14:tracePt t="148266" x="11517313" y="8362950"/>
          <p14:tracePt t="148275" x="11533188" y="8345488"/>
          <p14:tracePt t="148299" x="11633200" y="8180388"/>
          <p14:tracePt t="148309" x="11733213" y="8013700"/>
          <p14:tracePt t="148321" x="11749088" y="7931150"/>
          <p14:tracePt t="148344" x="11849100" y="7648575"/>
          <p14:tracePt t="148355" x="11849100" y="7548563"/>
          <p14:tracePt t="148366" x="11882438" y="7334250"/>
          <p14:tracePt t="148377" x="11882438" y="7316788"/>
          <p14:tracePt t="148388" x="11882438" y="7250113"/>
          <p14:tracePt t="148400" x="11882438" y="7216775"/>
          <p14:tracePt t="148457" x="11882438" y="7250113"/>
          <p14:tracePt t="148467" x="11882438" y="7267575"/>
          <p14:tracePt t="148478" x="11864975" y="7334250"/>
          <p14:tracePt t="148489" x="11849100" y="7367588"/>
          <p14:tracePt t="148501" x="11799888" y="7532688"/>
          <p14:tracePt t="148512" x="11799888" y="7599363"/>
          <p14:tracePt t="148524" x="11766550" y="7666038"/>
          <p14:tracePt t="148535" x="11699875" y="7881938"/>
          <p14:tracePt t="148546" x="11633200" y="7980363"/>
          <p14:tracePt t="148557" x="11533188" y="8096250"/>
          <p14:tracePt t="148568" x="11483975" y="8162925"/>
          <p14:tracePt t="148579" x="11417300" y="8180388"/>
          <p14:tracePt t="148591" x="11350625" y="8229600"/>
          <p14:tracePt t="148602" x="11285538" y="8245475"/>
          <p14:tracePt t="148613" x="11168063" y="8278813"/>
          <p14:tracePt t="148624" x="11134725" y="8278813"/>
          <p14:tracePt t="148636" x="11069638" y="8278813"/>
          <p14:tracePt t="148650" x="10737850" y="8180388"/>
          <p14:tracePt t="148670" x="10620375" y="8162925"/>
          <p14:tracePt t="148670" x="10555288" y="8096250"/>
          <p14:tracePt t="148683" x="10471150" y="7881938"/>
          <p14:tracePt t="148692" x="10421938" y="7764463"/>
          <p14:tracePt t="148704" x="10372725" y="7432675"/>
          <p14:tracePt t="148716" x="10339388" y="7300913"/>
          <p14:tracePt t="148725" x="10339388" y="7185025"/>
          <p14:tracePt t="148737" x="10339388" y="6969125"/>
          <p14:tracePt t="148749" x="10339388" y="6853238"/>
          <p14:tracePt t="148760" x="10372725" y="6702425"/>
          <p14:tracePt t="148771" x="10388600" y="6619875"/>
          <p14:tracePt t="148783" x="10421938" y="6519863"/>
          <p14:tracePt t="148793" x="10488613" y="6338888"/>
          <p14:tracePt t="148805" x="10537825" y="6188075"/>
          <p14:tracePt t="148817" x="10587038" y="6072188"/>
          <p14:tracePt t="148827" x="10620375" y="6038850"/>
          <p14:tracePt t="148838" x="10620375" y="6005513"/>
          <p14:tracePt t="148850" x="10704513" y="5940425"/>
          <p14:tracePt t="148861" x="10737850" y="5922963"/>
          <p14:tracePt t="148873" x="10902950" y="5791200"/>
          <p14:tracePt t="148883" x="10952163" y="5773738"/>
          <p14:tracePt t="148906" x="11118850" y="5707063"/>
          <p14:tracePt t="148917" x="11185525" y="5707063"/>
          <p14:tracePt t="148929" x="11401425" y="5673725"/>
          <p14:tracePt t="148940" x="11599863" y="5707063"/>
          <p14:tracePt t="148951" x="11733213" y="5724525"/>
          <p14:tracePt t="148962" x="12047538" y="5824538"/>
          <p14:tracePt t="148974" x="12196763" y="5840413"/>
          <p14:tracePt t="148985" x="12512675" y="5922963"/>
          <p14:tracePt t="148996" x="12561888" y="5940425"/>
          <p14:tracePt t="149007" x="12679363" y="6005513"/>
          <p14:tracePt t="149019" x="12828588" y="6122988"/>
          <p14:tracePt t="149029" x="12861925" y="6188075"/>
          <p14:tracePt t="149041" x="12944475" y="6305550"/>
          <p14:tracePt t="149053" x="12960350" y="6388100"/>
          <p14:tracePt t="149066" x="12993688" y="6470650"/>
          <p14:tracePt t="149075" x="13011150" y="6637338"/>
          <p14:tracePt t="149086" x="13011150" y="6735763"/>
          <p14:tracePt t="149100" x="12960350" y="6869113"/>
          <p14:tracePt t="149109" x="12911138" y="6969125"/>
          <p14:tracePt t="149120" x="12895263" y="7085013"/>
          <p14:tracePt t="149133" x="12712700" y="7316788"/>
          <p14:tracePt t="149142" x="12612688" y="7432675"/>
          <p14:tracePt t="149154" x="12446000" y="7599363"/>
          <p14:tracePt t="149166" x="12363450" y="7699375"/>
          <p14:tracePt t="149175" x="12263438" y="7764463"/>
          <p14:tracePt t="149187" x="12047538" y="7897813"/>
          <p14:tracePt t="149200" x="11964988" y="7931150"/>
          <p14:tracePt t="149210" x="11882438" y="7947025"/>
          <p14:tracePt t="149221" x="11682413" y="7947025"/>
          <p14:tracePt t="149232" x="11599863" y="7947025"/>
          <p14:tracePt t="149243" x="11533188" y="7931150"/>
          <p14:tracePt t="149255" x="11517313" y="7897813"/>
          <p14:tracePt t="149266" x="11468100" y="7897813"/>
          <p14:tracePt t="149290" x="11450638" y="7881938"/>
          <p14:tracePt t="149311" x="11417300" y="7881938"/>
          <p14:tracePt t="149503" x="11401425" y="7881938"/>
          <p14:tracePt t="149727" x="11368088" y="7881938"/>
          <p14:tracePt t="149761" x="11350625" y="7881938"/>
          <p14:tracePt t="149773" x="11334750" y="7881938"/>
          <p14:tracePt t="149784" x="11285538" y="7831138"/>
          <p14:tracePt t="149794" x="11252200" y="7815263"/>
          <p14:tracePt t="149806" x="11234738" y="7781925"/>
          <p14:tracePt t="149818" x="11118850" y="7666038"/>
          <p14:tracePt t="149828" x="11069638" y="7599363"/>
          <p14:tracePt t="149839" x="11002963" y="7483475"/>
          <p14:tracePt t="149851" x="10969625" y="7432675"/>
          <p14:tracePt t="149862" x="10952163" y="7367588"/>
          <p14:tracePt t="149873" x="10902950" y="7216775"/>
          <p14:tracePt t="149885" x="10902950" y="7151688"/>
          <p14:tracePt t="149896" x="10902950" y="6985000"/>
          <p14:tracePt t="149908" x="10902950" y="6969125"/>
          <p14:tracePt t="149919" x="10952163" y="6918325"/>
          <p14:tracePt t="149930" x="11018838" y="6802438"/>
          <p14:tracePt t="149941" x="11052175" y="6786563"/>
          <p14:tracePt t="149953" x="11118850" y="6686550"/>
          <p14:tracePt t="149966" x="11168063" y="6637338"/>
          <p14:tracePt t="149975" x="11168063" y="6619875"/>
          <p14:tracePt t="149986" x="11252200" y="6553200"/>
          <p14:tracePt t="150000" x="11285538" y="6553200"/>
          <p14:tracePt t="150008" x="11350625" y="6470650"/>
          <p14:tracePt t="150019" x="11368088" y="6470650"/>
          <p14:tracePt t="150033" x="11401425" y="6470650"/>
          <p14:tracePt t="150042" x="11417300" y="6437313"/>
          <p14:tracePt t="150065" x="11450638" y="6437313"/>
          <p14:tracePt t="150088" x="11468100" y="6437313"/>
          <p14:tracePt t="150100" x="11583988" y="6503988"/>
          <p14:tracePt t="150110" x="11633200" y="6553200"/>
          <p14:tracePt t="150121" x="11733213" y="6637338"/>
          <p14:tracePt t="150133" x="11749088" y="6670675"/>
          <p14:tracePt t="150143" x="11799888" y="6735763"/>
          <p14:tracePt t="150154" x="11864975" y="6853238"/>
          <p14:tracePt t="150166" x="11882438" y="6902450"/>
          <p14:tracePt t="150177" x="11964988" y="7067550"/>
          <p14:tracePt t="150188" x="11982450" y="7085013"/>
          <p14:tracePt t="150200" x="11982450" y="7185025"/>
          <p14:tracePt t="150211" x="12031663" y="7383463"/>
          <p14:tracePt t="150223" x="12031663" y="7466013"/>
          <p14:tracePt t="150234" x="12031663" y="7581900"/>
          <p14:tracePt t="150245" x="11998325" y="7615238"/>
          <p14:tracePt t="150256" x="11998325" y="7666038"/>
          <p14:tracePt t="150267" x="11964988" y="7764463"/>
          <p14:tracePt t="150278" x="11931650" y="7815263"/>
          <p14:tracePt t="150290" x="11849100" y="7897813"/>
          <p14:tracePt t="150301" x="11766550" y="7980363"/>
          <p14:tracePt t="150323" x="11682413" y="7997825"/>
          <p14:tracePt t="150335" x="11633200" y="7997825"/>
          <p14:tracePt t="150346" x="11533188" y="8013700"/>
          <p14:tracePt t="150357" x="11517313" y="8013700"/>
          <p14:tracePt t="150368" x="11468100" y="8013700"/>
          <p14:tracePt t="150380" x="11350625" y="8047038"/>
          <p14:tracePt t="150390" x="11301413" y="8047038"/>
          <p14:tracePt t="150402" x="11185525" y="8047038"/>
          <p14:tracePt t="150413" x="11118850" y="8062913"/>
          <p14:tracePt t="150424" x="11018838" y="8062913"/>
          <p14:tracePt t="150451" x="10853738" y="8096250"/>
          <p14:tracePt t="150458" x="10820400" y="8096250"/>
          <p14:tracePt t="150469" x="10671175" y="8013700"/>
          <p14:tracePt t="150483" x="10620375" y="7997825"/>
          <p14:tracePt t="150492" x="10537825" y="7848600"/>
          <p14:tracePt t="150504" x="10488613" y="7781925"/>
          <p14:tracePt t="150516" x="10488613" y="7666038"/>
          <p14:tracePt t="150526" x="10471150" y="7334250"/>
          <p14:tracePt t="150537" x="10471150" y="7185025"/>
          <p14:tracePt t="150550" x="10555288" y="6619875"/>
          <p14:tracePt t="150560" x="10653713" y="6338888"/>
          <p14:tracePt t="150582" x="10969625" y="5757863"/>
          <p14:tracePt t="150605" x="11252200" y="5475288"/>
          <p14:tracePt t="150617" x="11285538" y="5441950"/>
          <p14:tracePt t="150627" x="11468100" y="5359400"/>
          <p14:tracePt t="150638" x="11483975" y="5326063"/>
          <p14:tracePt t="150650" x="11533188" y="5326063"/>
          <p14:tracePt t="150660" x="11699875" y="5326063"/>
          <p14:tracePt t="150673" x="11864975" y="5375275"/>
          <p14:tracePt t="150684" x="11998325" y="5408613"/>
          <p14:tracePt t="150694" x="12396788" y="5557838"/>
          <p14:tracePt t="150706" x="12595225" y="5641975"/>
          <p14:tracePt t="150740" x="12911138" y="5840413"/>
          <p14:tracePt t="150744" x="13027025" y="5956300"/>
          <p14:tracePt t="150773" x="13358813" y="6586538"/>
          <p14:tracePt t="150785" x="13358813" y="6902450"/>
          <p14:tracePt t="150807" x="12960350" y="7599363"/>
          <p14:tracePt t="150819" x="12828588" y="7731125"/>
          <p14:tracePt t="150830" x="12628563" y="7980363"/>
          <p14:tracePt t="150841" x="12479338" y="8162925"/>
          <p14:tracePt t="150853" x="12330113" y="8329613"/>
          <p14:tracePt t="150866" x="12147550" y="8512175"/>
          <p14:tracePt t="150875" x="12031663" y="8610600"/>
          <p14:tracePt t="150898" x="11849100" y="8677275"/>
          <p14:tracePt t="150920" x="11799888" y="8694738"/>
          <p14:tracePt t="151674" x="11799888" y="8677275"/>
          <p14:tracePt t="151956" x="11766550" y="8677275"/>
          <p14:tracePt t="151977" x="11749088" y="8677275"/>
          <p14:tracePt t="151989" x="11633200" y="8743950"/>
          <p14:tracePt t="152000" x="11517313" y="8843963"/>
          <p14:tracePt t="152011" x="11350625" y="8926513"/>
          <p14:tracePt t="152023" x="10339388" y="9374188"/>
          <p14:tracePt t="152033" x="9923463" y="9523413"/>
          <p14:tracePt t="152044" x="9459913" y="9656763"/>
          <p14:tracePt t="152057" x="7981950" y="10104438"/>
          <p14:tracePt t="152067" x="7567613" y="10171113"/>
          <p14:tracePt t="152169" x="5957888" y="10220325"/>
          <p14:tracePt t="152179" x="5973763" y="10186988"/>
          <p14:tracePt t="152191" x="6140450" y="10055225"/>
          <p14:tracePt t="152202" x="6207125" y="10004425"/>
          <p14:tracePt t="152216" x="6323013" y="10004425"/>
          <p14:tracePt t="152225" x="6637338" y="10004425"/>
          <p14:tracePt t="152236" x="6770688" y="10037763"/>
          <p14:tracePt t="152404" x="6804025" y="9988550"/>
          <p14:tracePt t="152417" x="6819900" y="9939338"/>
          <p14:tracePt t="152440" x="6819900" y="9906000"/>
          <p14:tracePt t="152475" x="6804025" y="9906000"/>
          <p14:tracePt t="152484" x="6754813" y="9939338"/>
          <p14:tracePt t="152495" x="6721475" y="9955213"/>
          <p14:tracePt t="152506" x="6654800" y="10004425"/>
          <p14:tracePt t="152518" x="6554788" y="10037763"/>
          <p14:tracePt t="152529" x="6372225" y="10104438"/>
          <p14:tracePt t="152540" x="6091238" y="10220325"/>
          <p14:tracePt t="152552" x="5924550" y="10271125"/>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826</TotalTime>
  <Words>1441</Words>
  <Application>Microsoft Macintosh PowerPoint</Application>
  <PresentationFormat>사용자 지정</PresentationFormat>
  <Paragraphs>169</Paragraphs>
  <Slides>18</Slides>
  <Notes>4</Notes>
  <HiddenSlides>0</HiddenSlides>
  <MMClips>1</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18</vt:i4>
      </vt:variant>
    </vt:vector>
  </HeadingPairs>
  <TitlesOfParts>
    <vt:vector size="23" baseType="lpstr">
      <vt:lpstr>Calibri</vt:lpstr>
      <vt:lpstr>Seoul Namsan Condensed Bold Bold</vt:lpstr>
      <vt:lpstr>Arial</vt:lpstr>
      <vt:lpstr>Seoul Namsan Condensed Bold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LTSPICE 1</dc:title>
  <cp:lastModifiedBy>백형민</cp:lastModifiedBy>
  <cp:revision>4</cp:revision>
  <dcterms:created xsi:type="dcterms:W3CDTF">2006-08-16T00:00:00Z</dcterms:created>
  <dcterms:modified xsi:type="dcterms:W3CDTF">2022-07-27T14:40:52Z</dcterms:modified>
  <dc:identifier>DAFHkD4TkG0</dc:identifier>
</cp:coreProperties>
</file>